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0" r:id="rId2"/>
  </p:sldMasterIdLst>
  <p:notesMasterIdLst>
    <p:notesMasterId r:id="rId23"/>
  </p:notesMasterIdLst>
  <p:sldIdLst>
    <p:sldId id="461" r:id="rId3"/>
    <p:sldId id="465" r:id="rId4"/>
    <p:sldId id="411" r:id="rId5"/>
    <p:sldId id="412" r:id="rId6"/>
    <p:sldId id="380" r:id="rId7"/>
    <p:sldId id="381" r:id="rId8"/>
    <p:sldId id="382" r:id="rId9"/>
    <p:sldId id="383" r:id="rId10"/>
    <p:sldId id="384" r:id="rId11"/>
    <p:sldId id="385" r:id="rId12"/>
    <p:sldId id="386" r:id="rId13"/>
    <p:sldId id="413" r:id="rId14"/>
    <p:sldId id="387" r:id="rId15"/>
    <p:sldId id="452" r:id="rId16"/>
    <p:sldId id="319" r:id="rId17"/>
    <p:sldId id="320" r:id="rId18"/>
    <p:sldId id="455" r:id="rId19"/>
    <p:sldId id="466" r:id="rId20"/>
    <p:sldId id="454" r:id="rId21"/>
    <p:sldId id="467" r:id="rId22"/>
  </p:sldIdLst>
  <p:sldSz cx="9144000" cy="5143500" type="screen16x9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D6F1"/>
    <a:srgbClr val="002D86"/>
    <a:srgbClr val="001236"/>
    <a:srgbClr val="0039A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7" autoAdjust="0"/>
    <p:restoredTop sz="94505" autoAdjust="0"/>
  </p:normalViewPr>
  <p:slideViewPr>
    <p:cSldViewPr>
      <p:cViewPr varScale="1">
        <p:scale>
          <a:sx n="142" d="100"/>
          <a:sy n="142" d="100"/>
        </p:scale>
        <p:origin x="918" y="120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7F6C0-20C7-4F39-B91E-4655E045276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C4CD7-8EF2-410E-8DFA-938E0CC32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9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D2BBCF-2A47-49FF-8A82-F9F5D57BCD0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18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186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854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291BC4-F8DE-4A6B-8F98-D453205DD11D}" type="datetimeFigureOut">
              <a:rPr lang="en-IN" smtClean="0">
                <a:solidFill>
                  <a:prstClr val="black"/>
                </a:solidFill>
              </a:rPr>
              <a:pPr/>
              <a:t>25-04-2022</a:t>
            </a:fld>
            <a:endParaRPr lang="en-IN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BDD3DC0-B4DA-4C97-A40A-AFF093A1AD8A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179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5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68550" tIns="34289" rIns="68550" bIns="34289" anchor="ctr"/>
          <a:lstStyle/>
          <a:p>
            <a:pPr defTabSz="6854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31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69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392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088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785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713" indent="-3427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71" indent="-28560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02" indent="-22847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360" indent="-22847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328" indent="-22847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277" indent="-228474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246" indent="-228474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205" indent="-228474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163" indent="-228474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50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28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86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54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803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753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720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79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microsoft.com/office/2007/relationships/hdphoto" Target="../media/hdphoto10.wdp"/><Relationship Id="rId18" Type="http://schemas.openxmlformats.org/officeDocument/2006/relationships/image" Target="../media/image27.png"/><Relationship Id="rId3" Type="http://schemas.openxmlformats.org/officeDocument/2006/relationships/image" Target="../media/image3.gif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17" Type="http://schemas.microsoft.com/office/2007/relationships/hdphoto" Target="../media/hdphoto11.wdp"/><Relationship Id="rId2" Type="http://schemas.openxmlformats.org/officeDocument/2006/relationships/image" Target="../media/image2.jpe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11" Type="http://schemas.microsoft.com/office/2007/relationships/hdphoto" Target="../media/hdphoto9.wdp"/><Relationship Id="rId5" Type="http://schemas.microsoft.com/office/2007/relationships/hdphoto" Target="../media/hdphoto7.wdp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19" Type="http://schemas.openxmlformats.org/officeDocument/2006/relationships/image" Target="../media/image28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wmf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gif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gif"/><Relationship Id="rId7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gif"/><Relationship Id="rId7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10" Type="http://schemas.microsoft.com/office/2007/relationships/hdphoto" Target="../media/hdphoto6.wdp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46108" y="2114550"/>
            <a:ext cx="18517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>
                <a:latin typeface="Tw Cen MT" panose="020B0602020104020603" pitchFamily="34" charset="0"/>
                <a:cs typeface="Aharoni" pitchFamily="2" charset="-79"/>
              </a:rPr>
              <a:t>Lec</a:t>
            </a:r>
            <a:r>
              <a:rPr lang="en-US" sz="4800" dirty="0">
                <a:latin typeface="Tw Cen MT" panose="020B0602020104020603" pitchFamily="34" charset="0"/>
                <a:cs typeface="Aharoni" pitchFamily="2" charset="-79"/>
              </a:rPr>
              <a:t> - </a:t>
            </a:r>
            <a:r>
              <a:rPr lang="en-US" sz="4800" dirty="0" smtClean="0">
                <a:latin typeface="Tw Cen MT" panose="020B0602020104020603" pitchFamily="34" charset="0"/>
                <a:cs typeface="Aharoni" pitchFamily="2" charset="-79"/>
              </a:rPr>
              <a:t>5</a:t>
            </a:r>
            <a:endParaRPr lang="en-US" sz="4800" dirty="0">
              <a:latin typeface="Tw Cen MT" panose="020B0602020104020603" pitchFamily="34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624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0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63"/>
          <a:stretch/>
        </p:blipFill>
        <p:spPr>
          <a:xfrm>
            <a:off x="-1" y="0"/>
            <a:ext cx="9144002" cy="5143500"/>
          </a:xfrm>
          <a:prstGeom prst="rect">
            <a:avLst/>
          </a:prstGeom>
        </p:spPr>
      </p:pic>
      <p:sp>
        <p:nvSpPr>
          <p:cNvPr id="202" name="Freeform 201"/>
          <p:cNvSpPr/>
          <p:nvPr/>
        </p:nvSpPr>
        <p:spPr>
          <a:xfrm>
            <a:off x="4124739" y="1706042"/>
            <a:ext cx="1257300" cy="2817091"/>
          </a:xfrm>
          <a:custGeom>
            <a:avLst/>
            <a:gdLst>
              <a:gd name="connsiteX0" fmla="*/ 0 w 1257300"/>
              <a:gd name="connsiteY0" fmla="*/ 673100 h 3035300"/>
              <a:gd name="connsiteX1" fmla="*/ 1257300 w 1257300"/>
              <a:gd name="connsiteY1" fmla="*/ 0 h 3035300"/>
              <a:gd name="connsiteX2" fmla="*/ 1257300 w 1257300"/>
              <a:gd name="connsiteY2" fmla="*/ 3035300 h 3035300"/>
              <a:gd name="connsiteX3" fmla="*/ 76200 w 1257300"/>
              <a:gd name="connsiteY3" fmla="*/ 3035300 h 3035300"/>
              <a:gd name="connsiteX4" fmla="*/ 38100 w 1257300"/>
              <a:gd name="connsiteY4" fmla="*/ 622300 h 3035300"/>
              <a:gd name="connsiteX5" fmla="*/ 38100 w 1257300"/>
              <a:gd name="connsiteY5" fmla="*/ 622300 h 3035300"/>
              <a:gd name="connsiteX0" fmla="*/ 0 w 1257300"/>
              <a:gd name="connsiteY0" fmla="*/ 673100 h 3098800"/>
              <a:gd name="connsiteX1" fmla="*/ 1257300 w 1257300"/>
              <a:gd name="connsiteY1" fmla="*/ 0 h 3098800"/>
              <a:gd name="connsiteX2" fmla="*/ 1257300 w 1257300"/>
              <a:gd name="connsiteY2" fmla="*/ 3035300 h 3098800"/>
              <a:gd name="connsiteX3" fmla="*/ 50800 w 1257300"/>
              <a:gd name="connsiteY3" fmla="*/ 3098800 h 3098800"/>
              <a:gd name="connsiteX4" fmla="*/ 38100 w 1257300"/>
              <a:gd name="connsiteY4" fmla="*/ 622300 h 3098800"/>
              <a:gd name="connsiteX5" fmla="*/ 38100 w 1257300"/>
              <a:gd name="connsiteY5" fmla="*/ 622300 h 3098800"/>
              <a:gd name="connsiteX0" fmla="*/ 0 w 1257300"/>
              <a:gd name="connsiteY0" fmla="*/ 673100 h 3098800"/>
              <a:gd name="connsiteX1" fmla="*/ 1257300 w 1257300"/>
              <a:gd name="connsiteY1" fmla="*/ 0 h 3098800"/>
              <a:gd name="connsiteX2" fmla="*/ 1257300 w 1257300"/>
              <a:gd name="connsiteY2" fmla="*/ 3073400 h 3098800"/>
              <a:gd name="connsiteX3" fmla="*/ 50800 w 1257300"/>
              <a:gd name="connsiteY3" fmla="*/ 3098800 h 3098800"/>
              <a:gd name="connsiteX4" fmla="*/ 38100 w 1257300"/>
              <a:gd name="connsiteY4" fmla="*/ 622300 h 3098800"/>
              <a:gd name="connsiteX5" fmla="*/ 38100 w 1257300"/>
              <a:gd name="connsiteY5" fmla="*/ 62230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57300" h="3098800">
                <a:moveTo>
                  <a:pt x="0" y="673100"/>
                </a:moveTo>
                <a:lnTo>
                  <a:pt x="1257300" y="0"/>
                </a:lnTo>
                <a:lnTo>
                  <a:pt x="1257300" y="3073400"/>
                </a:lnTo>
                <a:lnTo>
                  <a:pt x="50800" y="3098800"/>
                </a:lnTo>
                <a:cubicBezTo>
                  <a:pt x="46567" y="2273300"/>
                  <a:pt x="40217" y="1035050"/>
                  <a:pt x="38100" y="622300"/>
                </a:cubicBezTo>
                <a:lnTo>
                  <a:pt x="38100" y="622300"/>
                </a:lnTo>
              </a:path>
            </a:pathLst>
          </a:custGeom>
          <a:gradFill flip="none" rotWithShape="1">
            <a:gsLst>
              <a:gs pos="0">
                <a:srgbClr val="95B3D7">
                  <a:tint val="66000"/>
                  <a:satMod val="160000"/>
                </a:srgbClr>
              </a:gs>
              <a:gs pos="50000">
                <a:srgbClr val="95B3D7">
                  <a:tint val="44500"/>
                  <a:satMod val="160000"/>
                </a:srgbClr>
              </a:gs>
              <a:gs pos="100000">
                <a:srgbClr val="95B3D7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3400" y="1062585"/>
            <a:ext cx="2975113" cy="3628686"/>
          </a:xfrm>
          <a:custGeom>
            <a:avLst/>
            <a:gdLst>
              <a:gd name="connsiteX0" fmla="*/ 0 w 2975113"/>
              <a:gd name="connsiteY0" fmla="*/ 95085 h 3250096"/>
              <a:gd name="connsiteX1" fmla="*/ 95085 w 2975113"/>
              <a:gd name="connsiteY1" fmla="*/ 0 h 3250096"/>
              <a:gd name="connsiteX2" fmla="*/ 2880028 w 2975113"/>
              <a:gd name="connsiteY2" fmla="*/ 0 h 3250096"/>
              <a:gd name="connsiteX3" fmla="*/ 2975113 w 2975113"/>
              <a:gd name="connsiteY3" fmla="*/ 95085 h 3250096"/>
              <a:gd name="connsiteX4" fmla="*/ 2975113 w 2975113"/>
              <a:gd name="connsiteY4" fmla="*/ 3155011 h 3250096"/>
              <a:gd name="connsiteX5" fmla="*/ 2880028 w 2975113"/>
              <a:gd name="connsiteY5" fmla="*/ 3250096 h 3250096"/>
              <a:gd name="connsiteX6" fmla="*/ 95085 w 2975113"/>
              <a:gd name="connsiteY6" fmla="*/ 3250096 h 3250096"/>
              <a:gd name="connsiteX7" fmla="*/ 0 w 2975113"/>
              <a:gd name="connsiteY7" fmla="*/ 3155011 h 3250096"/>
              <a:gd name="connsiteX8" fmla="*/ 0 w 2975113"/>
              <a:gd name="connsiteY8" fmla="*/ 95085 h 3250096"/>
              <a:gd name="connsiteX0" fmla="*/ 0 w 2975113"/>
              <a:gd name="connsiteY0" fmla="*/ 393259 h 3548270"/>
              <a:gd name="connsiteX1" fmla="*/ 840520 w 2975113"/>
              <a:gd name="connsiteY1" fmla="*/ 0 h 3548270"/>
              <a:gd name="connsiteX2" fmla="*/ 2880028 w 2975113"/>
              <a:gd name="connsiteY2" fmla="*/ 298174 h 3548270"/>
              <a:gd name="connsiteX3" fmla="*/ 2975113 w 2975113"/>
              <a:gd name="connsiteY3" fmla="*/ 393259 h 3548270"/>
              <a:gd name="connsiteX4" fmla="*/ 2975113 w 2975113"/>
              <a:gd name="connsiteY4" fmla="*/ 3453185 h 3548270"/>
              <a:gd name="connsiteX5" fmla="*/ 2880028 w 2975113"/>
              <a:gd name="connsiteY5" fmla="*/ 3548270 h 3548270"/>
              <a:gd name="connsiteX6" fmla="*/ 95085 w 2975113"/>
              <a:gd name="connsiteY6" fmla="*/ 3548270 h 3548270"/>
              <a:gd name="connsiteX7" fmla="*/ 0 w 2975113"/>
              <a:gd name="connsiteY7" fmla="*/ 3453185 h 3548270"/>
              <a:gd name="connsiteX8" fmla="*/ 0 w 2975113"/>
              <a:gd name="connsiteY8" fmla="*/ 393259 h 3548270"/>
              <a:gd name="connsiteX0" fmla="*/ 0 w 2975113"/>
              <a:gd name="connsiteY0" fmla="*/ 423077 h 3578088"/>
              <a:gd name="connsiteX1" fmla="*/ 840520 w 2975113"/>
              <a:gd name="connsiteY1" fmla="*/ 29818 h 3578088"/>
              <a:gd name="connsiteX2" fmla="*/ 1955689 w 2975113"/>
              <a:gd name="connsiteY2" fmla="*/ 0 h 3578088"/>
              <a:gd name="connsiteX3" fmla="*/ 2975113 w 2975113"/>
              <a:gd name="connsiteY3" fmla="*/ 423077 h 3578088"/>
              <a:gd name="connsiteX4" fmla="*/ 2975113 w 2975113"/>
              <a:gd name="connsiteY4" fmla="*/ 3483003 h 3578088"/>
              <a:gd name="connsiteX5" fmla="*/ 2880028 w 2975113"/>
              <a:gd name="connsiteY5" fmla="*/ 3578088 h 3578088"/>
              <a:gd name="connsiteX6" fmla="*/ 95085 w 2975113"/>
              <a:gd name="connsiteY6" fmla="*/ 3578088 h 3578088"/>
              <a:gd name="connsiteX7" fmla="*/ 0 w 2975113"/>
              <a:gd name="connsiteY7" fmla="*/ 3483003 h 3578088"/>
              <a:gd name="connsiteX8" fmla="*/ 0 w 2975113"/>
              <a:gd name="connsiteY8" fmla="*/ 423077 h 3578088"/>
              <a:gd name="connsiteX0" fmla="*/ 0 w 2975113"/>
              <a:gd name="connsiteY0" fmla="*/ 473675 h 3628686"/>
              <a:gd name="connsiteX1" fmla="*/ 840520 w 2975113"/>
              <a:gd name="connsiteY1" fmla="*/ 80416 h 3628686"/>
              <a:gd name="connsiteX2" fmla="*/ 1955689 w 2975113"/>
              <a:gd name="connsiteY2" fmla="*/ 50598 h 3628686"/>
              <a:gd name="connsiteX3" fmla="*/ 2975113 w 2975113"/>
              <a:gd name="connsiteY3" fmla="*/ 473675 h 3628686"/>
              <a:gd name="connsiteX4" fmla="*/ 2975113 w 2975113"/>
              <a:gd name="connsiteY4" fmla="*/ 3533601 h 3628686"/>
              <a:gd name="connsiteX5" fmla="*/ 2880028 w 2975113"/>
              <a:gd name="connsiteY5" fmla="*/ 3628686 h 3628686"/>
              <a:gd name="connsiteX6" fmla="*/ 95085 w 2975113"/>
              <a:gd name="connsiteY6" fmla="*/ 3628686 h 3628686"/>
              <a:gd name="connsiteX7" fmla="*/ 0 w 2975113"/>
              <a:gd name="connsiteY7" fmla="*/ 3533601 h 3628686"/>
              <a:gd name="connsiteX8" fmla="*/ 0 w 2975113"/>
              <a:gd name="connsiteY8" fmla="*/ 473675 h 362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5113" h="3628686">
                <a:moveTo>
                  <a:pt x="0" y="473675"/>
                </a:moveTo>
                <a:cubicBezTo>
                  <a:pt x="0" y="421161"/>
                  <a:pt x="788006" y="80416"/>
                  <a:pt x="840520" y="80416"/>
                </a:cubicBezTo>
                <a:cubicBezTo>
                  <a:pt x="1768834" y="80416"/>
                  <a:pt x="1057193" y="-78611"/>
                  <a:pt x="1955689" y="50598"/>
                </a:cubicBezTo>
                <a:cubicBezTo>
                  <a:pt x="2008203" y="50598"/>
                  <a:pt x="2975113" y="421161"/>
                  <a:pt x="2975113" y="473675"/>
                </a:cubicBezTo>
                <a:lnTo>
                  <a:pt x="2975113" y="3533601"/>
                </a:lnTo>
                <a:cubicBezTo>
                  <a:pt x="2975113" y="3586115"/>
                  <a:pt x="2932542" y="3628686"/>
                  <a:pt x="2880028" y="3628686"/>
                </a:cubicBezTo>
                <a:lnTo>
                  <a:pt x="95085" y="3628686"/>
                </a:lnTo>
                <a:cubicBezTo>
                  <a:pt x="42571" y="3628686"/>
                  <a:pt x="0" y="3586115"/>
                  <a:pt x="0" y="3533601"/>
                </a:cubicBezTo>
                <a:lnTo>
                  <a:pt x="0" y="473675"/>
                </a:lnTo>
                <a:close/>
              </a:path>
            </a:pathLst>
          </a:custGeom>
          <a:gradFill flip="none" rotWithShape="1">
            <a:gsLst>
              <a:gs pos="0">
                <a:srgbClr val="95B3D7">
                  <a:tint val="66000"/>
                  <a:satMod val="160000"/>
                </a:srgbClr>
              </a:gs>
              <a:gs pos="50000">
                <a:srgbClr val="95B3D7">
                  <a:tint val="44500"/>
                  <a:satMod val="160000"/>
                </a:srgbClr>
              </a:gs>
              <a:gs pos="100000">
                <a:srgbClr val="95B3D7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365284" y="886756"/>
            <a:ext cx="3292316" cy="3894793"/>
          </a:xfrm>
          <a:custGeom>
            <a:avLst/>
            <a:gdLst>
              <a:gd name="connsiteX0" fmla="*/ 0 w 3292316"/>
              <a:gd name="connsiteY0" fmla="*/ 0 h 3124200"/>
              <a:gd name="connsiteX1" fmla="*/ 3292316 w 3292316"/>
              <a:gd name="connsiteY1" fmla="*/ 0 h 3124200"/>
              <a:gd name="connsiteX2" fmla="*/ 3292316 w 3292316"/>
              <a:gd name="connsiteY2" fmla="*/ 3124200 h 3124200"/>
              <a:gd name="connsiteX3" fmla="*/ 0 w 3292316"/>
              <a:gd name="connsiteY3" fmla="*/ 3124200 h 3124200"/>
              <a:gd name="connsiteX4" fmla="*/ 0 w 3292316"/>
              <a:gd name="connsiteY4" fmla="*/ 0 h 3124200"/>
              <a:gd name="connsiteX5" fmla="*/ 207634 w 3292316"/>
              <a:gd name="connsiteY5" fmla="*/ 207634 h 3124200"/>
              <a:gd name="connsiteX6" fmla="*/ 207634 w 3292316"/>
              <a:gd name="connsiteY6" fmla="*/ 2916566 h 3124200"/>
              <a:gd name="connsiteX7" fmla="*/ 3084682 w 3292316"/>
              <a:gd name="connsiteY7" fmla="*/ 2916566 h 3124200"/>
              <a:gd name="connsiteX8" fmla="*/ 3084682 w 3292316"/>
              <a:gd name="connsiteY8" fmla="*/ 207634 h 3124200"/>
              <a:gd name="connsiteX9" fmla="*/ 207634 w 3292316"/>
              <a:gd name="connsiteY9" fmla="*/ 207634 h 3124200"/>
              <a:gd name="connsiteX0" fmla="*/ 0 w 3292316"/>
              <a:gd name="connsiteY0" fmla="*/ 541866 h 3666066"/>
              <a:gd name="connsiteX1" fmla="*/ 3292316 w 3292316"/>
              <a:gd name="connsiteY1" fmla="*/ 541866 h 3666066"/>
              <a:gd name="connsiteX2" fmla="*/ 3292316 w 3292316"/>
              <a:gd name="connsiteY2" fmla="*/ 3666066 h 3666066"/>
              <a:gd name="connsiteX3" fmla="*/ 0 w 3292316"/>
              <a:gd name="connsiteY3" fmla="*/ 3666066 h 3666066"/>
              <a:gd name="connsiteX4" fmla="*/ 0 w 3292316"/>
              <a:gd name="connsiteY4" fmla="*/ 541866 h 3666066"/>
              <a:gd name="connsiteX5" fmla="*/ 207634 w 3292316"/>
              <a:gd name="connsiteY5" fmla="*/ 749500 h 3666066"/>
              <a:gd name="connsiteX6" fmla="*/ 207634 w 3292316"/>
              <a:gd name="connsiteY6" fmla="*/ 3458432 h 3666066"/>
              <a:gd name="connsiteX7" fmla="*/ 3084682 w 3292316"/>
              <a:gd name="connsiteY7" fmla="*/ 3458432 h 3666066"/>
              <a:gd name="connsiteX8" fmla="*/ 3084682 w 3292316"/>
              <a:gd name="connsiteY8" fmla="*/ 749500 h 3666066"/>
              <a:gd name="connsiteX9" fmla="*/ 207634 w 3292316"/>
              <a:gd name="connsiteY9" fmla="*/ 749500 h 3666066"/>
              <a:gd name="connsiteX0" fmla="*/ 0 w 3292316"/>
              <a:gd name="connsiteY0" fmla="*/ 796240 h 3920440"/>
              <a:gd name="connsiteX1" fmla="*/ 3292316 w 3292316"/>
              <a:gd name="connsiteY1" fmla="*/ 796240 h 3920440"/>
              <a:gd name="connsiteX2" fmla="*/ 3292316 w 3292316"/>
              <a:gd name="connsiteY2" fmla="*/ 3920440 h 3920440"/>
              <a:gd name="connsiteX3" fmla="*/ 0 w 3292316"/>
              <a:gd name="connsiteY3" fmla="*/ 3920440 h 3920440"/>
              <a:gd name="connsiteX4" fmla="*/ 0 w 3292316"/>
              <a:gd name="connsiteY4" fmla="*/ 796240 h 3920440"/>
              <a:gd name="connsiteX5" fmla="*/ 207634 w 3292316"/>
              <a:gd name="connsiteY5" fmla="*/ 1003874 h 3920440"/>
              <a:gd name="connsiteX6" fmla="*/ 207634 w 3292316"/>
              <a:gd name="connsiteY6" fmla="*/ 3712806 h 3920440"/>
              <a:gd name="connsiteX7" fmla="*/ 3084682 w 3292316"/>
              <a:gd name="connsiteY7" fmla="*/ 3712806 h 3920440"/>
              <a:gd name="connsiteX8" fmla="*/ 3084682 w 3292316"/>
              <a:gd name="connsiteY8" fmla="*/ 1003874 h 3920440"/>
              <a:gd name="connsiteX9" fmla="*/ 207634 w 3292316"/>
              <a:gd name="connsiteY9" fmla="*/ 1003874 h 3920440"/>
              <a:gd name="connsiteX0" fmla="*/ 0 w 3292316"/>
              <a:gd name="connsiteY0" fmla="*/ 762826 h 3887026"/>
              <a:gd name="connsiteX1" fmla="*/ 3292316 w 3292316"/>
              <a:gd name="connsiteY1" fmla="*/ 762826 h 3887026"/>
              <a:gd name="connsiteX2" fmla="*/ 3292316 w 3292316"/>
              <a:gd name="connsiteY2" fmla="*/ 3887026 h 3887026"/>
              <a:gd name="connsiteX3" fmla="*/ 0 w 3292316"/>
              <a:gd name="connsiteY3" fmla="*/ 3887026 h 3887026"/>
              <a:gd name="connsiteX4" fmla="*/ 0 w 3292316"/>
              <a:gd name="connsiteY4" fmla="*/ 762826 h 3887026"/>
              <a:gd name="connsiteX5" fmla="*/ 207634 w 3292316"/>
              <a:gd name="connsiteY5" fmla="*/ 970460 h 3887026"/>
              <a:gd name="connsiteX6" fmla="*/ 207634 w 3292316"/>
              <a:gd name="connsiteY6" fmla="*/ 3679392 h 3887026"/>
              <a:gd name="connsiteX7" fmla="*/ 3084682 w 3292316"/>
              <a:gd name="connsiteY7" fmla="*/ 3679392 h 3887026"/>
              <a:gd name="connsiteX8" fmla="*/ 3084682 w 3292316"/>
              <a:gd name="connsiteY8" fmla="*/ 970460 h 3887026"/>
              <a:gd name="connsiteX9" fmla="*/ 207634 w 3292316"/>
              <a:gd name="connsiteY9" fmla="*/ 970460 h 3887026"/>
              <a:gd name="connsiteX0" fmla="*/ 0 w 3292316"/>
              <a:gd name="connsiteY0" fmla="*/ 723964 h 3848164"/>
              <a:gd name="connsiteX1" fmla="*/ 3292316 w 3292316"/>
              <a:gd name="connsiteY1" fmla="*/ 723964 h 3848164"/>
              <a:gd name="connsiteX2" fmla="*/ 3292316 w 3292316"/>
              <a:gd name="connsiteY2" fmla="*/ 3848164 h 3848164"/>
              <a:gd name="connsiteX3" fmla="*/ 0 w 3292316"/>
              <a:gd name="connsiteY3" fmla="*/ 3848164 h 3848164"/>
              <a:gd name="connsiteX4" fmla="*/ 0 w 3292316"/>
              <a:gd name="connsiteY4" fmla="*/ 723964 h 3848164"/>
              <a:gd name="connsiteX5" fmla="*/ 207634 w 3292316"/>
              <a:gd name="connsiteY5" fmla="*/ 931598 h 3848164"/>
              <a:gd name="connsiteX6" fmla="*/ 207634 w 3292316"/>
              <a:gd name="connsiteY6" fmla="*/ 3640530 h 3848164"/>
              <a:gd name="connsiteX7" fmla="*/ 3084682 w 3292316"/>
              <a:gd name="connsiteY7" fmla="*/ 3640530 h 3848164"/>
              <a:gd name="connsiteX8" fmla="*/ 3084682 w 3292316"/>
              <a:gd name="connsiteY8" fmla="*/ 931598 h 3848164"/>
              <a:gd name="connsiteX9" fmla="*/ 207634 w 3292316"/>
              <a:gd name="connsiteY9" fmla="*/ 931598 h 3848164"/>
              <a:gd name="connsiteX0" fmla="*/ 0 w 3292316"/>
              <a:gd name="connsiteY0" fmla="*/ 759810 h 3884010"/>
              <a:gd name="connsiteX1" fmla="*/ 3292316 w 3292316"/>
              <a:gd name="connsiteY1" fmla="*/ 759810 h 3884010"/>
              <a:gd name="connsiteX2" fmla="*/ 3292316 w 3292316"/>
              <a:gd name="connsiteY2" fmla="*/ 3884010 h 3884010"/>
              <a:gd name="connsiteX3" fmla="*/ 0 w 3292316"/>
              <a:gd name="connsiteY3" fmla="*/ 3884010 h 3884010"/>
              <a:gd name="connsiteX4" fmla="*/ 0 w 3292316"/>
              <a:gd name="connsiteY4" fmla="*/ 759810 h 3884010"/>
              <a:gd name="connsiteX5" fmla="*/ 207634 w 3292316"/>
              <a:gd name="connsiteY5" fmla="*/ 967444 h 3884010"/>
              <a:gd name="connsiteX6" fmla="*/ 207634 w 3292316"/>
              <a:gd name="connsiteY6" fmla="*/ 3676376 h 3884010"/>
              <a:gd name="connsiteX7" fmla="*/ 3084682 w 3292316"/>
              <a:gd name="connsiteY7" fmla="*/ 3676376 h 3884010"/>
              <a:gd name="connsiteX8" fmla="*/ 3084682 w 3292316"/>
              <a:gd name="connsiteY8" fmla="*/ 967444 h 3884010"/>
              <a:gd name="connsiteX9" fmla="*/ 207634 w 3292316"/>
              <a:gd name="connsiteY9" fmla="*/ 967444 h 3884010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2316" h="3894793">
                <a:moveTo>
                  <a:pt x="0" y="770593"/>
                </a:moveTo>
                <a:cubicBezTo>
                  <a:pt x="1082199" y="-357167"/>
                  <a:pt x="2423477" y="-151427"/>
                  <a:pt x="3292316" y="770593"/>
                </a:cubicBezTo>
                <a:lnTo>
                  <a:pt x="3292316" y="3894793"/>
                </a:lnTo>
                <a:lnTo>
                  <a:pt x="0" y="3894793"/>
                </a:lnTo>
                <a:lnTo>
                  <a:pt x="0" y="770593"/>
                </a:lnTo>
                <a:close/>
                <a:moveTo>
                  <a:pt x="207634" y="978227"/>
                </a:moveTo>
                <a:lnTo>
                  <a:pt x="207634" y="3687159"/>
                </a:lnTo>
                <a:lnTo>
                  <a:pt x="3084682" y="3687159"/>
                </a:lnTo>
                <a:lnTo>
                  <a:pt x="3084682" y="978227"/>
                </a:lnTo>
                <a:cubicBezTo>
                  <a:pt x="2971486" y="300047"/>
                  <a:pt x="861850" y="-256213"/>
                  <a:pt x="207634" y="978227"/>
                </a:cubicBezTo>
                <a:close/>
              </a:path>
            </a:pathLst>
          </a:custGeom>
          <a:gradFill flip="none" rotWithShape="1">
            <a:gsLst>
              <a:gs pos="1000">
                <a:schemeClr val="tx1">
                  <a:lumMod val="75000"/>
                  <a:lumOff val="2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928686" y="1995683"/>
            <a:ext cx="1022350" cy="2125467"/>
          </a:xfrm>
          <a:custGeom>
            <a:avLst/>
            <a:gdLst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2038350"/>
              <a:gd name="connsiteX1" fmla="*/ 330200 w 1022350"/>
              <a:gd name="connsiteY1" fmla="*/ 146050 h 2038350"/>
              <a:gd name="connsiteX2" fmla="*/ 0 w 1022350"/>
              <a:gd name="connsiteY2" fmla="*/ 438150 h 2038350"/>
              <a:gd name="connsiteX3" fmla="*/ 0 w 1022350"/>
              <a:gd name="connsiteY3" fmla="*/ 1898650 h 2038350"/>
              <a:gd name="connsiteX4" fmla="*/ 1022350 w 1022350"/>
              <a:gd name="connsiteY4" fmla="*/ 1898650 h 2038350"/>
              <a:gd name="connsiteX5" fmla="*/ 1022350 w 1022350"/>
              <a:gd name="connsiteY5" fmla="*/ 412750 h 2038350"/>
              <a:gd name="connsiteX6" fmla="*/ 679450 w 1022350"/>
              <a:gd name="connsiteY6" fmla="*/ 139700 h 2038350"/>
              <a:gd name="connsiteX7" fmla="*/ 679450 w 1022350"/>
              <a:gd name="connsiteY7" fmla="*/ 19050 h 20383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2129067"/>
              <a:gd name="connsiteX1" fmla="*/ 330200 w 1022350"/>
              <a:gd name="connsiteY1" fmla="*/ 146050 h 2129067"/>
              <a:gd name="connsiteX2" fmla="*/ 0 w 1022350"/>
              <a:gd name="connsiteY2" fmla="*/ 438150 h 2129067"/>
              <a:gd name="connsiteX3" fmla="*/ 0 w 1022350"/>
              <a:gd name="connsiteY3" fmla="*/ 1898650 h 2129067"/>
              <a:gd name="connsiteX4" fmla="*/ 1022350 w 1022350"/>
              <a:gd name="connsiteY4" fmla="*/ 1898650 h 2129067"/>
              <a:gd name="connsiteX5" fmla="*/ 1022350 w 1022350"/>
              <a:gd name="connsiteY5" fmla="*/ 412750 h 2129067"/>
              <a:gd name="connsiteX6" fmla="*/ 679450 w 1022350"/>
              <a:gd name="connsiteY6" fmla="*/ 139700 h 2129067"/>
              <a:gd name="connsiteX7" fmla="*/ 679450 w 1022350"/>
              <a:gd name="connsiteY7" fmla="*/ 19050 h 2129067"/>
              <a:gd name="connsiteX0" fmla="*/ 330200 w 1022350"/>
              <a:gd name="connsiteY0" fmla="*/ 0 h 2125467"/>
              <a:gd name="connsiteX1" fmla="*/ 330200 w 1022350"/>
              <a:gd name="connsiteY1" fmla="*/ 146050 h 2125467"/>
              <a:gd name="connsiteX2" fmla="*/ 0 w 1022350"/>
              <a:gd name="connsiteY2" fmla="*/ 438150 h 2125467"/>
              <a:gd name="connsiteX3" fmla="*/ 0 w 1022350"/>
              <a:gd name="connsiteY3" fmla="*/ 1898650 h 2125467"/>
              <a:gd name="connsiteX4" fmla="*/ 1022350 w 1022350"/>
              <a:gd name="connsiteY4" fmla="*/ 1898650 h 2125467"/>
              <a:gd name="connsiteX5" fmla="*/ 1022350 w 1022350"/>
              <a:gd name="connsiteY5" fmla="*/ 412750 h 2125467"/>
              <a:gd name="connsiteX6" fmla="*/ 679450 w 1022350"/>
              <a:gd name="connsiteY6" fmla="*/ 139700 h 2125467"/>
              <a:gd name="connsiteX7" fmla="*/ 679450 w 1022350"/>
              <a:gd name="connsiteY7" fmla="*/ 19050 h 2125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2350" h="2125467">
                <a:moveTo>
                  <a:pt x="330200" y="0"/>
                </a:moveTo>
                <a:lnTo>
                  <a:pt x="330200" y="146050"/>
                </a:lnTo>
                <a:cubicBezTo>
                  <a:pt x="193939" y="181505"/>
                  <a:pt x="41011" y="216958"/>
                  <a:pt x="0" y="438150"/>
                </a:cubicBezTo>
                <a:lnTo>
                  <a:pt x="0" y="1898650"/>
                </a:lnTo>
                <a:cubicBezTo>
                  <a:pt x="226483" y="2198688"/>
                  <a:pt x="812535" y="2203450"/>
                  <a:pt x="1022350" y="1898650"/>
                </a:cubicBezTo>
                <a:lnTo>
                  <a:pt x="1022350" y="412750"/>
                </a:lnTo>
                <a:cubicBezTo>
                  <a:pt x="1022350" y="343164"/>
                  <a:pt x="912813" y="156898"/>
                  <a:pt x="679450" y="139700"/>
                </a:cubicBezTo>
                <a:lnTo>
                  <a:pt x="679450" y="19050"/>
                </a:lnTo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49"/>
          <a:stretch/>
        </p:blipFill>
        <p:spPr>
          <a:xfrm>
            <a:off x="918074" y="2362808"/>
            <a:ext cx="1036234" cy="7102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55921" y="2493966"/>
            <a:ext cx="766372" cy="1473392"/>
            <a:chOff x="3479800" y="4183855"/>
            <a:chExt cx="2019935" cy="3209451"/>
          </a:xfrm>
        </p:grpSpPr>
        <p:sp>
          <p:nvSpPr>
            <p:cNvPr id="16" name="Rounded Rectangle 15"/>
            <p:cNvSpPr/>
            <p:nvPr/>
          </p:nvSpPr>
          <p:spPr>
            <a:xfrm>
              <a:off x="3562350" y="4183855"/>
              <a:ext cx="83820" cy="3205163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91903" y="4226243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323205" y="4188143"/>
              <a:ext cx="83820" cy="3205163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086350" y="4224338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305300" y="4224338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532630" y="4235450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479800" y="5867400"/>
              <a:ext cx="514350" cy="190500"/>
            </a:xfrm>
            <a:custGeom>
              <a:avLst/>
              <a:gdLst>
                <a:gd name="connsiteX0" fmla="*/ 0 w 514350"/>
                <a:gd name="connsiteY0" fmla="*/ 0 h 190500"/>
                <a:gd name="connsiteX1" fmla="*/ 101600 w 514350"/>
                <a:gd name="connsiteY1" fmla="*/ 31750 h 190500"/>
                <a:gd name="connsiteX2" fmla="*/ 514350 w 514350"/>
                <a:gd name="connsiteY2" fmla="*/ 38100 h 190500"/>
                <a:gd name="connsiteX3" fmla="*/ 514350 w 514350"/>
                <a:gd name="connsiteY3" fmla="*/ 190500 h 190500"/>
                <a:gd name="connsiteX4" fmla="*/ 76200 w 514350"/>
                <a:gd name="connsiteY4" fmla="*/ 190500 h 190500"/>
                <a:gd name="connsiteX5" fmla="*/ 0 w 514350"/>
                <a:gd name="connsiteY5" fmla="*/ 158750 h 190500"/>
                <a:gd name="connsiteX6" fmla="*/ 0 w 514350"/>
                <a:gd name="connsiteY6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0" h="190500">
                  <a:moveTo>
                    <a:pt x="0" y="0"/>
                  </a:moveTo>
                  <a:lnTo>
                    <a:pt x="101600" y="31750"/>
                  </a:lnTo>
                  <a:lnTo>
                    <a:pt x="514350" y="38100"/>
                  </a:lnTo>
                  <a:lnTo>
                    <a:pt x="514350" y="190500"/>
                  </a:lnTo>
                  <a:lnTo>
                    <a:pt x="76200" y="190500"/>
                  </a:lnTo>
                  <a:lnTo>
                    <a:pt x="0" y="1587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flipH="1">
              <a:off x="4985385" y="5859780"/>
              <a:ext cx="514350" cy="190500"/>
            </a:xfrm>
            <a:custGeom>
              <a:avLst/>
              <a:gdLst>
                <a:gd name="connsiteX0" fmla="*/ 0 w 514350"/>
                <a:gd name="connsiteY0" fmla="*/ 0 h 190500"/>
                <a:gd name="connsiteX1" fmla="*/ 101600 w 514350"/>
                <a:gd name="connsiteY1" fmla="*/ 31750 h 190500"/>
                <a:gd name="connsiteX2" fmla="*/ 514350 w 514350"/>
                <a:gd name="connsiteY2" fmla="*/ 38100 h 190500"/>
                <a:gd name="connsiteX3" fmla="*/ 514350 w 514350"/>
                <a:gd name="connsiteY3" fmla="*/ 190500 h 190500"/>
                <a:gd name="connsiteX4" fmla="*/ 76200 w 514350"/>
                <a:gd name="connsiteY4" fmla="*/ 190500 h 190500"/>
                <a:gd name="connsiteX5" fmla="*/ 0 w 514350"/>
                <a:gd name="connsiteY5" fmla="*/ 158750 h 190500"/>
                <a:gd name="connsiteX6" fmla="*/ 0 w 514350"/>
                <a:gd name="connsiteY6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0" h="190500">
                  <a:moveTo>
                    <a:pt x="0" y="0"/>
                  </a:moveTo>
                  <a:lnTo>
                    <a:pt x="101600" y="31750"/>
                  </a:lnTo>
                  <a:lnTo>
                    <a:pt x="514350" y="38100"/>
                  </a:lnTo>
                  <a:lnTo>
                    <a:pt x="514350" y="190500"/>
                  </a:lnTo>
                  <a:lnTo>
                    <a:pt x="76200" y="190500"/>
                  </a:lnTo>
                  <a:lnTo>
                    <a:pt x="0" y="1587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258310" y="5853451"/>
              <a:ext cx="374650" cy="15743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98126" y="2141376"/>
            <a:ext cx="48098" cy="1403708"/>
            <a:chOff x="2473645" y="1288693"/>
            <a:chExt cx="48098" cy="1403708"/>
          </a:xfrm>
        </p:grpSpPr>
        <p:sp>
          <p:nvSpPr>
            <p:cNvPr id="26" name="Rounded Rectangle 25"/>
            <p:cNvSpPr/>
            <p:nvPr/>
          </p:nvSpPr>
          <p:spPr>
            <a:xfrm>
              <a:off x="2473645" y="1288693"/>
              <a:ext cx="45719" cy="1403708"/>
            </a:xfrm>
            <a:prstGeom prst="roundRect">
              <a:avLst/>
            </a:prstGeom>
            <a:gradFill flip="none" rotWithShape="1">
              <a:gsLst>
                <a:gs pos="0">
                  <a:srgbClr val="CF6F9F"/>
                </a:gs>
                <a:gs pos="50000">
                  <a:srgbClr val="E1BDCF"/>
                </a:gs>
                <a:gs pos="100000">
                  <a:srgbClr val="CF6F9F"/>
                </a:gs>
              </a:gsLst>
              <a:lin ang="0" scaled="1"/>
              <a:tileRect/>
            </a:gradFill>
            <a:ln w="6350">
              <a:solidFill>
                <a:srgbClr val="CF6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481460" y="1343034"/>
              <a:ext cx="40283" cy="1333139"/>
              <a:chOff x="2294795" y="1320645"/>
              <a:chExt cx="40283" cy="1333139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2315503" y="144419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2301940" y="1527540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2319884" y="17087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Cube 30"/>
              <p:cNvSpPr/>
              <p:nvPr/>
            </p:nvSpPr>
            <p:spPr>
              <a:xfrm>
                <a:off x="2306397" y="17886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2319334" y="157645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Freeform 32"/>
              <p:cNvSpPr/>
              <p:nvPr/>
            </p:nvSpPr>
            <p:spPr>
              <a:xfrm>
                <a:off x="2302667" y="1631309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2320611" y="18611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Cube 34"/>
              <p:cNvSpPr/>
              <p:nvPr/>
            </p:nvSpPr>
            <p:spPr>
              <a:xfrm>
                <a:off x="2307124" y="19410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2307430" y="199424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2302667" y="206567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2320611" y="224692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Cube 38"/>
              <p:cNvSpPr/>
              <p:nvPr/>
            </p:nvSpPr>
            <p:spPr>
              <a:xfrm>
                <a:off x="2307124" y="232683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2305049" y="214295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2300286" y="221438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2318230" y="239563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2304743" y="247554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2305049" y="230356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2300286" y="2375003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2318230" y="2556252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2304743" y="2636158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Freeform 47"/>
              <p:cNvSpPr/>
              <p:nvPr/>
            </p:nvSpPr>
            <p:spPr>
              <a:xfrm>
                <a:off x="2315122" y="1320645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2295524" y="1412083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2319334" y="1362074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2294795" y="1491057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1315245" y="2141376"/>
            <a:ext cx="45719" cy="1403708"/>
            <a:chOff x="2290764" y="1288693"/>
            <a:chExt cx="45719" cy="1403708"/>
          </a:xfrm>
        </p:grpSpPr>
        <p:sp>
          <p:nvSpPr>
            <p:cNvPr id="53" name="Rounded Rectangle 52"/>
            <p:cNvSpPr/>
            <p:nvPr/>
          </p:nvSpPr>
          <p:spPr>
            <a:xfrm>
              <a:off x="2290764" y="1288693"/>
              <a:ext cx="45719" cy="1403708"/>
            </a:xfrm>
            <a:prstGeom prst="roundRect">
              <a:avLst/>
            </a:prstGeom>
            <a:gradFill flip="none" rotWithShape="1">
              <a:gsLst>
                <a:gs pos="0">
                  <a:srgbClr val="CF6F9F"/>
                </a:gs>
                <a:gs pos="50000">
                  <a:srgbClr val="E1BDCF"/>
                </a:gs>
                <a:gs pos="100000">
                  <a:srgbClr val="CF6F9F"/>
                </a:gs>
              </a:gsLst>
              <a:lin ang="0" scaled="1"/>
              <a:tileRect/>
            </a:gradFill>
            <a:ln w="6350">
              <a:solidFill>
                <a:srgbClr val="CF6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2294795" y="1320645"/>
              <a:ext cx="40283" cy="1333139"/>
              <a:chOff x="2294795" y="1320645"/>
              <a:chExt cx="40283" cy="1333139"/>
            </a:xfrm>
          </p:grpSpPr>
          <p:sp>
            <p:nvSpPr>
              <p:cNvPr id="55" name="Freeform 54"/>
              <p:cNvSpPr/>
              <p:nvPr/>
            </p:nvSpPr>
            <p:spPr>
              <a:xfrm>
                <a:off x="2315503" y="144419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2301940" y="1527540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2319884" y="17087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Cube 57"/>
              <p:cNvSpPr/>
              <p:nvPr/>
            </p:nvSpPr>
            <p:spPr>
              <a:xfrm>
                <a:off x="2306397" y="17886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Freeform 58"/>
              <p:cNvSpPr/>
              <p:nvPr/>
            </p:nvSpPr>
            <p:spPr>
              <a:xfrm>
                <a:off x="2319334" y="157645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2302667" y="1631309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2320611" y="18611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Cube 61"/>
              <p:cNvSpPr/>
              <p:nvPr/>
            </p:nvSpPr>
            <p:spPr>
              <a:xfrm>
                <a:off x="2307124" y="19410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Freeform 62"/>
              <p:cNvSpPr/>
              <p:nvPr/>
            </p:nvSpPr>
            <p:spPr>
              <a:xfrm>
                <a:off x="2307430" y="199424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2302667" y="206567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2320611" y="224692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Cube 65"/>
              <p:cNvSpPr/>
              <p:nvPr/>
            </p:nvSpPr>
            <p:spPr>
              <a:xfrm>
                <a:off x="2307124" y="232683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2305049" y="214295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2300286" y="221438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2318230" y="239563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Cube 69"/>
              <p:cNvSpPr/>
              <p:nvPr/>
            </p:nvSpPr>
            <p:spPr>
              <a:xfrm>
                <a:off x="2304743" y="247554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305049" y="230356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2300286" y="2375003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318230" y="2556252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Cube 73"/>
              <p:cNvSpPr/>
              <p:nvPr/>
            </p:nvSpPr>
            <p:spPr>
              <a:xfrm>
                <a:off x="2304743" y="2636158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2315122" y="1320645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2295524" y="1412083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2319334" y="1362074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2294795" y="1491057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1216123" y="1936785"/>
            <a:ext cx="461486" cy="229672"/>
            <a:chOff x="4343400" y="1835943"/>
            <a:chExt cx="461486" cy="229672"/>
          </a:xfrm>
        </p:grpSpPr>
        <p:sp>
          <p:nvSpPr>
            <p:cNvPr id="80" name="Oval 79"/>
            <p:cNvSpPr/>
            <p:nvPr/>
          </p:nvSpPr>
          <p:spPr>
            <a:xfrm>
              <a:off x="4343876" y="1835943"/>
              <a:ext cx="461010" cy="457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4343400" y="1860233"/>
              <a:ext cx="457200" cy="205382"/>
            </a:xfrm>
            <a:custGeom>
              <a:avLst/>
              <a:gdLst>
                <a:gd name="connsiteX0" fmla="*/ 78582 w 473869"/>
                <a:gd name="connsiteY0" fmla="*/ 188118 h 188118"/>
                <a:gd name="connsiteX1" fmla="*/ 366713 w 473869"/>
                <a:gd name="connsiteY1" fmla="*/ 188118 h 188118"/>
                <a:gd name="connsiteX2" fmla="*/ 366713 w 473869"/>
                <a:gd name="connsiteY2" fmla="*/ 50006 h 188118"/>
                <a:gd name="connsiteX3" fmla="*/ 473869 w 473869"/>
                <a:gd name="connsiteY3" fmla="*/ 50006 h 188118"/>
                <a:gd name="connsiteX4" fmla="*/ 473869 w 473869"/>
                <a:gd name="connsiteY4" fmla="*/ 0 h 188118"/>
                <a:gd name="connsiteX5" fmla="*/ 0 w 473869"/>
                <a:gd name="connsiteY5" fmla="*/ 0 h 188118"/>
                <a:gd name="connsiteX6" fmla="*/ 0 w 473869"/>
                <a:gd name="connsiteY6" fmla="*/ 42862 h 188118"/>
                <a:gd name="connsiteX7" fmla="*/ 97632 w 473869"/>
                <a:gd name="connsiteY7" fmla="*/ 42862 h 188118"/>
                <a:gd name="connsiteX8" fmla="*/ 78582 w 473869"/>
                <a:gd name="connsiteY8" fmla="*/ 188118 h 188118"/>
                <a:gd name="connsiteX0" fmla="*/ 78582 w 473869"/>
                <a:gd name="connsiteY0" fmla="*/ 188118 h 188118"/>
                <a:gd name="connsiteX1" fmla="*/ 366713 w 473869"/>
                <a:gd name="connsiteY1" fmla="*/ 188118 h 188118"/>
                <a:gd name="connsiteX2" fmla="*/ 366713 w 473869"/>
                <a:gd name="connsiteY2" fmla="*/ 50006 h 188118"/>
                <a:gd name="connsiteX3" fmla="*/ 473869 w 473869"/>
                <a:gd name="connsiteY3" fmla="*/ 50006 h 188118"/>
                <a:gd name="connsiteX4" fmla="*/ 473869 w 473869"/>
                <a:gd name="connsiteY4" fmla="*/ 0 h 188118"/>
                <a:gd name="connsiteX5" fmla="*/ 0 w 473869"/>
                <a:gd name="connsiteY5" fmla="*/ 0 h 188118"/>
                <a:gd name="connsiteX6" fmla="*/ 0 w 473869"/>
                <a:gd name="connsiteY6" fmla="*/ 42862 h 188118"/>
                <a:gd name="connsiteX7" fmla="*/ 76201 w 473869"/>
                <a:gd name="connsiteY7" fmla="*/ 45243 h 188118"/>
                <a:gd name="connsiteX8" fmla="*/ 78582 w 473869"/>
                <a:gd name="connsiteY8" fmla="*/ 188118 h 188118"/>
                <a:gd name="connsiteX0" fmla="*/ 78582 w 473869"/>
                <a:gd name="connsiteY0" fmla="*/ 188118 h 188118"/>
                <a:gd name="connsiteX1" fmla="*/ 366713 w 473869"/>
                <a:gd name="connsiteY1" fmla="*/ 188118 h 188118"/>
                <a:gd name="connsiteX2" fmla="*/ 366713 w 473869"/>
                <a:gd name="connsiteY2" fmla="*/ 50006 h 188118"/>
                <a:gd name="connsiteX3" fmla="*/ 461963 w 473869"/>
                <a:gd name="connsiteY3" fmla="*/ 50006 h 188118"/>
                <a:gd name="connsiteX4" fmla="*/ 473869 w 473869"/>
                <a:gd name="connsiteY4" fmla="*/ 0 h 188118"/>
                <a:gd name="connsiteX5" fmla="*/ 0 w 473869"/>
                <a:gd name="connsiteY5" fmla="*/ 0 h 188118"/>
                <a:gd name="connsiteX6" fmla="*/ 0 w 473869"/>
                <a:gd name="connsiteY6" fmla="*/ 42862 h 188118"/>
                <a:gd name="connsiteX7" fmla="*/ 76201 w 473869"/>
                <a:gd name="connsiteY7" fmla="*/ 45243 h 188118"/>
                <a:gd name="connsiteX8" fmla="*/ 78582 w 473869"/>
                <a:gd name="connsiteY8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0 w 461963"/>
                <a:gd name="connsiteY5" fmla="*/ 0 h 188118"/>
                <a:gd name="connsiteX6" fmla="*/ 0 w 461963"/>
                <a:gd name="connsiteY6" fmla="*/ 42862 h 188118"/>
                <a:gd name="connsiteX7" fmla="*/ 76201 w 461963"/>
                <a:gd name="connsiteY7" fmla="*/ 45243 h 188118"/>
                <a:gd name="connsiteX8" fmla="*/ 78582 w 461963"/>
                <a:gd name="connsiteY8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147638 w 461963"/>
                <a:gd name="connsiteY5" fmla="*/ 16668 h 188118"/>
                <a:gd name="connsiteX6" fmla="*/ 0 w 461963"/>
                <a:gd name="connsiteY6" fmla="*/ 0 h 188118"/>
                <a:gd name="connsiteX7" fmla="*/ 0 w 461963"/>
                <a:gd name="connsiteY7" fmla="*/ 42862 h 188118"/>
                <a:gd name="connsiteX8" fmla="*/ 76201 w 461963"/>
                <a:gd name="connsiteY8" fmla="*/ 45243 h 188118"/>
                <a:gd name="connsiteX9" fmla="*/ 78582 w 461963"/>
                <a:gd name="connsiteY9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147638 w 461963"/>
                <a:gd name="connsiteY5" fmla="*/ 16668 h 188118"/>
                <a:gd name="connsiteX6" fmla="*/ 0 w 461963"/>
                <a:gd name="connsiteY6" fmla="*/ 0 h 188118"/>
                <a:gd name="connsiteX7" fmla="*/ 0 w 461963"/>
                <a:gd name="connsiteY7" fmla="*/ 42862 h 188118"/>
                <a:gd name="connsiteX8" fmla="*/ 76201 w 461963"/>
                <a:gd name="connsiteY8" fmla="*/ 45243 h 188118"/>
                <a:gd name="connsiteX9" fmla="*/ 78582 w 461963"/>
                <a:gd name="connsiteY9" fmla="*/ 188118 h 188118"/>
                <a:gd name="connsiteX0" fmla="*/ 78582 w 461963"/>
                <a:gd name="connsiteY0" fmla="*/ 192645 h 192645"/>
                <a:gd name="connsiteX1" fmla="*/ 366713 w 461963"/>
                <a:gd name="connsiteY1" fmla="*/ 192645 h 192645"/>
                <a:gd name="connsiteX2" fmla="*/ 366713 w 461963"/>
                <a:gd name="connsiteY2" fmla="*/ 54533 h 192645"/>
                <a:gd name="connsiteX3" fmla="*/ 461963 w 461963"/>
                <a:gd name="connsiteY3" fmla="*/ 54533 h 192645"/>
                <a:gd name="connsiteX4" fmla="*/ 457200 w 461963"/>
                <a:gd name="connsiteY4" fmla="*/ 6908 h 192645"/>
                <a:gd name="connsiteX5" fmla="*/ 0 w 461963"/>
                <a:gd name="connsiteY5" fmla="*/ 4527 h 192645"/>
                <a:gd name="connsiteX6" fmla="*/ 0 w 461963"/>
                <a:gd name="connsiteY6" fmla="*/ 47389 h 192645"/>
                <a:gd name="connsiteX7" fmla="*/ 76201 w 461963"/>
                <a:gd name="connsiteY7" fmla="*/ 49770 h 192645"/>
                <a:gd name="connsiteX8" fmla="*/ 78582 w 461963"/>
                <a:gd name="connsiteY8" fmla="*/ 192645 h 192645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0 w 461963"/>
                <a:gd name="connsiteY5" fmla="*/ 0 h 188118"/>
                <a:gd name="connsiteX6" fmla="*/ 0 w 461963"/>
                <a:gd name="connsiteY6" fmla="*/ 42862 h 188118"/>
                <a:gd name="connsiteX7" fmla="*/ 76201 w 461963"/>
                <a:gd name="connsiteY7" fmla="*/ 45243 h 188118"/>
                <a:gd name="connsiteX8" fmla="*/ 78582 w 461963"/>
                <a:gd name="connsiteY8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0 w 461963"/>
                <a:gd name="connsiteY5" fmla="*/ 0 h 188118"/>
                <a:gd name="connsiteX6" fmla="*/ 0 w 461963"/>
                <a:gd name="connsiteY6" fmla="*/ 42862 h 188118"/>
                <a:gd name="connsiteX7" fmla="*/ 76201 w 461963"/>
                <a:gd name="connsiteY7" fmla="*/ 45243 h 188118"/>
                <a:gd name="connsiteX8" fmla="*/ 78582 w 461963"/>
                <a:gd name="connsiteY8" fmla="*/ 188118 h 188118"/>
                <a:gd name="connsiteX0" fmla="*/ 78582 w 461963"/>
                <a:gd name="connsiteY0" fmla="*/ 188118 h 201876"/>
                <a:gd name="connsiteX1" fmla="*/ 366713 w 461963"/>
                <a:gd name="connsiteY1" fmla="*/ 188118 h 201876"/>
                <a:gd name="connsiteX2" fmla="*/ 366713 w 461963"/>
                <a:gd name="connsiteY2" fmla="*/ 50006 h 201876"/>
                <a:gd name="connsiteX3" fmla="*/ 461963 w 461963"/>
                <a:gd name="connsiteY3" fmla="*/ 50006 h 201876"/>
                <a:gd name="connsiteX4" fmla="*/ 457200 w 461963"/>
                <a:gd name="connsiteY4" fmla="*/ 2381 h 201876"/>
                <a:gd name="connsiteX5" fmla="*/ 0 w 461963"/>
                <a:gd name="connsiteY5" fmla="*/ 0 h 201876"/>
                <a:gd name="connsiteX6" fmla="*/ 0 w 461963"/>
                <a:gd name="connsiteY6" fmla="*/ 42862 h 201876"/>
                <a:gd name="connsiteX7" fmla="*/ 76201 w 461963"/>
                <a:gd name="connsiteY7" fmla="*/ 45243 h 201876"/>
                <a:gd name="connsiteX8" fmla="*/ 78582 w 461963"/>
                <a:gd name="connsiteY8" fmla="*/ 188118 h 201876"/>
                <a:gd name="connsiteX0" fmla="*/ 78582 w 461963"/>
                <a:gd name="connsiteY0" fmla="*/ 188118 h 207922"/>
                <a:gd name="connsiteX1" fmla="*/ 366713 w 461963"/>
                <a:gd name="connsiteY1" fmla="*/ 188118 h 207922"/>
                <a:gd name="connsiteX2" fmla="*/ 366713 w 461963"/>
                <a:gd name="connsiteY2" fmla="*/ 50006 h 207922"/>
                <a:gd name="connsiteX3" fmla="*/ 461963 w 461963"/>
                <a:gd name="connsiteY3" fmla="*/ 50006 h 207922"/>
                <a:gd name="connsiteX4" fmla="*/ 457200 w 461963"/>
                <a:gd name="connsiteY4" fmla="*/ 2381 h 207922"/>
                <a:gd name="connsiteX5" fmla="*/ 0 w 461963"/>
                <a:gd name="connsiteY5" fmla="*/ 0 h 207922"/>
                <a:gd name="connsiteX6" fmla="*/ 0 w 461963"/>
                <a:gd name="connsiteY6" fmla="*/ 42862 h 207922"/>
                <a:gd name="connsiteX7" fmla="*/ 76201 w 461963"/>
                <a:gd name="connsiteY7" fmla="*/ 45243 h 207922"/>
                <a:gd name="connsiteX8" fmla="*/ 78582 w 461963"/>
                <a:gd name="connsiteY8" fmla="*/ 188118 h 207922"/>
                <a:gd name="connsiteX0" fmla="*/ 78582 w 459582"/>
                <a:gd name="connsiteY0" fmla="*/ 188118 h 207922"/>
                <a:gd name="connsiteX1" fmla="*/ 366713 w 459582"/>
                <a:gd name="connsiteY1" fmla="*/ 188118 h 207922"/>
                <a:gd name="connsiteX2" fmla="*/ 366713 w 459582"/>
                <a:gd name="connsiteY2" fmla="*/ 50006 h 207922"/>
                <a:gd name="connsiteX3" fmla="*/ 459582 w 459582"/>
                <a:gd name="connsiteY3" fmla="*/ 52387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78582 w 459582"/>
                <a:gd name="connsiteY0" fmla="*/ 188118 h 207922"/>
                <a:gd name="connsiteX1" fmla="*/ 366713 w 459582"/>
                <a:gd name="connsiteY1" fmla="*/ 188118 h 207922"/>
                <a:gd name="connsiteX2" fmla="*/ 366713 w 459582"/>
                <a:gd name="connsiteY2" fmla="*/ 50006 h 207922"/>
                <a:gd name="connsiteX3" fmla="*/ 459582 w 459582"/>
                <a:gd name="connsiteY3" fmla="*/ 45243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78582 w 459582"/>
                <a:gd name="connsiteY0" fmla="*/ 188118 h 207922"/>
                <a:gd name="connsiteX1" fmla="*/ 366713 w 459582"/>
                <a:gd name="connsiteY1" fmla="*/ 188118 h 207922"/>
                <a:gd name="connsiteX2" fmla="*/ 383382 w 459582"/>
                <a:gd name="connsiteY2" fmla="*/ 57150 h 207922"/>
                <a:gd name="connsiteX3" fmla="*/ 459582 w 459582"/>
                <a:gd name="connsiteY3" fmla="*/ 45243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78582 w 459582"/>
                <a:gd name="connsiteY0" fmla="*/ 188118 h 207922"/>
                <a:gd name="connsiteX1" fmla="*/ 388144 w 459582"/>
                <a:gd name="connsiteY1" fmla="*/ 188118 h 207922"/>
                <a:gd name="connsiteX2" fmla="*/ 383382 w 459582"/>
                <a:gd name="connsiteY2" fmla="*/ 57150 h 207922"/>
                <a:gd name="connsiteX3" fmla="*/ 459582 w 459582"/>
                <a:gd name="connsiteY3" fmla="*/ 45243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61913 w 459582"/>
                <a:gd name="connsiteY0" fmla="*/ 185737 h 206612"/>
                <a:gd name="connsiteX1" fmla="*/ 388144 w 459582"/>
                <a:gd name="connsiteY1" fmla="*/ 188118 h 206612"/>
                <a:gd name="connsiteX2" fmla="*/ 383382 w 459582"/>
                <a:gd name="connsiteY2" fmla="*/ 57150 h 206612"/>
                <a:gd name="connsiteX3" fmla="*/ 459582 w 459582"/>
                <a:gd name="connsiteY3" fmla="*/ 45243 h 206612"/>
                <a:gd name="connsiteX4" fmla="*/ 457200 w 459582"/>
                <a:gd name="connsiteY4" fmla="*/ 2381 h 206612"/>
                <a:gd name="connsiteX5" fmla="*/ 0 w 459582"/>
                <a:gd name="connsiteY5" fmla="*/ 0 h 206612"/>
                <a:gd name="connsiteX6" fmla="*/ 0 w 459582"/>
                <a:gd name="connsiteY6" fmla="*/ 42862 h 206612"/>
                <a:gd name="connsiteX7" fmla="*/ 76201 w 459582"/>
                <a:gd name="connsiteY7" fmla="*/ 45243 h 206612"/>
                <a:gd name="connsiteX8" fmla="*/ 61913 w 459582"/>
                <a:gd name="connsiteY8" fmla="*/ 185737 h 206612"/>
                <a:gd name="connsiteX0" fmla="*/ 61913 w 459582"/>
                <a:gd name="connsiteY0" fmla="*/ 185737 h 206612"/>
                <a:gd name="connsiteX1" fmla="*/ 388144 w 459582"/>
                <a:gd name="connsiteY1" fmla="*/ 188118 h 206612"/>
                <a:gd name="connsiteX2" fmla="*/ 383382 w 459582"/>
                <a:gd name="connsiteY2" fmla="*/ 57150 h 206612"/>
                <a:gd name="connsiteX3" fmla="*/ 459582 w 459582"/>
                <a:gd name="connsiteY3" fmla="*/ 45243 h 206612"/>
                <a:gd name="connsiteX4" fmla="*/ 457200 w 459582"/>
                <a:gd name="connsiteY4" fmla="*/ 2381 h 206612"/>
                <a:gd name="connsiteX5" fmla="*/ 0 w 459582"/>
                <a:gd name="connsiteY5" fmla="*/ 0 h 206612"/>
                <a:gd name="connsiteX6" fmla="*/ 0 w 459582"/>
                <a:gd name="connsiteY6" fmla="*/ 42862 h 206612"/>
                <a:gd name="connsiteX7" fmla="*/ 57151 w 459582"/>
                <a:gd name="connsiteY7" fmla="*/ 45243 h 206612"/>
                <a:gd name="connsiteX8" fmla="*/ 61913 w 459582"/>
                <a:gd name="connsiteY8" fmla="*/ 185737 h 206612"/>
                <a:gd name="connsiteX0" fmla="*/ 61913 w 459582"/>
                <a:gd name="connsiteY0" fmla="*/ 185737 h 206612"/>
                <a:gd name="connsiteX1" fmla="*/ 388144 w 459582"/>
                <a:gd name="connsiteY1" fmla="*/ 188118 h 206612"/>
                <a:gd name="connsiteX2" fmla="*/ 390526 w 459582"/>
                <a:gd name="connsiteY2" fmla="*/ 57150 h 206612"/>
                <a:gd name="connsiteX3" fmla="*/ 459582 w 459582"/>
                <a:gd name="connsiteY3" fmla="*/ 45243 h 206612"/>
                <a:gd name="connsiteX4" fmla="*/ 457200 w 459582"/>
                <a:gd name="connsiteY4" fmla="*/ 2381 h 206612"/>
                <a:gd name="connsiteX5" fmla="*/ 0 w 459582"/>
                <a:gd name="connsiteY5" fmla="*/ 0 h 206612"/>
                <a:gd name="connsiteX6" fmla="*/ 0 w 459582"/>
                <a:gd name="connsiteY6" fmla="*/ 42862 h 206612"/>
                <a:gd name="connsiteX7" fmla="*/ 57151 w 459582"/>
                <a:gd name="connsiteY7" fmla="*/ 45243 h 206612"/>
                <a:gd name="connsiteX8" fmla="*/ 61913 w 459582"/>
                <a:gd name="connsiteY8" fmla="*/ 185737 h 206612"/>
                <a:gd name="connsiteX0" fmla="*/ 61913 w 457200"/>
                <a:gd name="connsiteY0" fmla="*/ 185737 h 206612"/>
                <a:gd name="connsiteX1" fmla="*/ 388144 w 457200"/>
                <a:gd name="connsiteY1" fmla="*/ 188118 h 206612"/>
                <a:gd name="connsiteX2" fmla="*/ 390526 w 457200"/>
                <a:gd name="connsiteY2" fmla="*/ 57150 h 206612"/>
                <a:gd name="connsiteX3" fmla="*/ 452439 w 457200"/>
                <a:gd name="connsiteY3" fmla="*/ 45243 h 206612"/>
                <a:gd name="connsiteX4" fmla="*/ 457200 w 457200"/>
                <a:gd name="connsiteY4" fmla="*/ 2381 h 206612"/>
                <a:gd name="connsiteX5" fmla="*/ 0 w 457200"/>
                <a:gd name="connsiteY5" fmla="*/ 0 h 206612"/>
                <a:gd name="connsiteX6" fmla="*/ 0 w 457200"/>
                <a:gd name="connsiteY6" fmla="*/ 42862 h 206612"/>
                <a:gd name="connsiteX7" fmla="*/ 57151 w 457200"/>
                <a:gd name="connsiteY7" fmla="*/ 45243 h 206612"/>
                <a:gd name="connsiteX8" fmla="*/ 61913 w 457200"/>
                <a:gd name="connsiteY8" fmla="*/ 185737 h 206612"/>
                <a:gd name="connsiteX0" fmla="*/ 57150 w 457200"/>
                <a:gd name="connsiteY0" fmla="*/ 183356 h 205382"/>
                <a:gd name="connsiteX1" fmla="*/ 388144 w 457200"/>
                <a:gd name="connsiteY1" fmla="*/ 188118 h 205382"/>
                <a:gd name="connsiteX2" fmla="*/ 390526 w 457200"/>
                <a:gd name="connsiteY2" fmla="*/ 57150 h 205382"/>
                <a:gd name="connsiteX3" fmla="*/ 452439 w 457200"/>
                <a:gd name="connsiteY3" fmla="*/ 45243 h 205382"/>
                <a:gd name="connsiteX4" fmla="*/ 457200 w 457200"/>
                <a:gd name="connsiteY4" fmla="*/ 2381 h 205382"/>
                <a:gd name="connsiteX5" fmla="*/ 0 w 457200"/>
                <a:gd name="connsiteY5" fmla="*/ 0 h 205382"/>
                <a:gd name="connsiteX6" fmla="*/ 0 w 457200"/>
                <a:gd name="connsiteY6" fmla="*/ 42862 h 205382"/>
                <a:gd name="connsiteX7" fmla="*/ 57151 w 457200"/>
                <a:gd name="connsiteY7" fmla="*/ 45243 h 205382"/>
                <a:gd name="connsiteX8" fmla="*/ 57150 w 457200"/>
                <a:gd name="connsiteY8" fmla="*/ 183356 h 20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205382">
                  <a:moveTo>
                    <a:pt x="57150" y="183356"/>
                  </a:moveTo>
                  <a:cubicBezTo>
                    <a:pt x="155575" y="214312"/>
                    <a:pt x="301625" y="209549"/>
                    <a:pt x="388144" y="188118"/>
                  </a:cubicBezTo>
                  <a:lnTo>
                    <a:pt x="390526" y="57150"/>
                  </a:lnTo>
                  <a:lnTo>
                    <a:pt x="452439" y="45243"/>
                  </a:lnTo>
                  <a:lnTo>
                    <a:pt x="457200" y="2381"/>
                  </a:lnTo>
                  <a:cubicBezTo>
                    <a:pt x="375444" y="17860"/>
                    <a:pt x="80963" y="24209"/>
                    <a:pt x="0" y="0"/>
                  </a:cubicBezTo>
                  <a:lnTo>
                    <a:pt x="0" y="42862"/>
                  </a:lnTo>
                  <a:lnTo>
                    <a:pt x="57151" y="45243"/>
                  </a:lnTo>
                  <a:cubicBezTo>
                    <a:pt x="57945" y="92868"/>
                    <a:pt x="56356" y="135731"/>
                    <a:pt x="57150" y="18335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82" name="Flowchart: Connector 81"/>
          <p:cNvSpPr/>
          <p:nvPr/>
        </p:nvSpPr>
        <p:spPr>
          <a:xfrm>
            <a:off x="1074544" y="2860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1226944" y="3622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1487265" y="2708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1639665" y="3470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379344" y="30525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1528505" y="3772381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1450689" y="29128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1357055" y="3317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150744" y="2708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1303144" y="3470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1563465" y="2555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1715865" y="3317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4" name="Flowchart: Connector 93"/>
          <p:cNvSpPr/>
          <p:nvPr/>
        </p:nvSpPr>
        <p:spPr>
          <a:xfrm>
            <a:off x="1455544" y="29001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Flowchart: Connector 94"/>
          <p:cNvSpPr/>
          <p:nvPr/>
        </p:nvSpPr>
        <p:spPr>
          <a:xfrm>
            <a:off x="1607944" y="36621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Flowchart: Connector 95"/>
          <p:cNvSpPr/>
          <p:nvPr/>
        </p:nvSpPr>
        <p:spPr>
          <a:xfrm>
            <a:off x="1526889" y="27604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Flowchart: Connector 96"/>
          <p:cNvSpPr/>
          <p:nvPr/>
        </p:nvSpPr>
        <p:spPr>
          <a:xfrm>
            <a:off x="1433255" y="3165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8" name="Flowchart: Connector 97"/>
          <p:cNvSpPr/>
          <p:nvPr/>
        </p:nvSpPr>
        <p:spPr>
          <a:xfrm>
            <a:off x="1219041" y="2936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9" name="Flowchart: Connector 98"/>
          <p:cNvSpPr/>
          <p:nvPr/>
        </p:nvSpPr>
        <p:spPr>
          <a:xfrm>
            <a:off x="1371441" y="3698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0" name="Flowchart: Connector 99"/>
          <p:cNvSpPr/>
          <p:nvPr/>
        </p:nvSpPr>
        <p:spPr>
          <a:xfrm>
            <a:off x="1631762" y="2784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Flowchart: Connector 100"/>
          <p:cNvSpPr/>
          <p:nvPr/>
        </p:nvSpPr>
        <p:spPr>
          <a:xfrm>
            <a:off x="1750068" y="352806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" name="Flowchart: Connector 101"/>
          <p:cNvSpPr/>
          <p:nvPr/>
        </p:nvSpPr>
        <p:spPr>
          <a:xfrm>
            <a:off x="1523841" y="31287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3" name="Flowchart: Connector 102"/>
          <p:cNvSpPr/>
          <p:nvPr/>
        </p:nvSpPr>
        <p:spPr>
          <a:xfrm>
            <a:off x="1623856" y="3165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1595186" y="29890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1501552" y="33939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1287338" y="3165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1107217" y="3564641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8" name="Flowchart: Connector 107"/>
          <p:cNvSpPr/>
          <p:nvPr/>
        </p:nvSpPr>
        <p:spPr>
          <a:xfrm>
            <a:off x="1700059" y="30129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1040452" y="32470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Flowchart: Connector 109"/>
          <p:cNvSpPr/>
          <p:nvPr/>
        </p:nvSpPr>
        <p:spPr>
          <a:xfrm>
            <a:off x="1592138" y="33573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1" name="Flowchart: Connector 110"/>
          <p:cNvSpPr/>
          <p:nvPr/>
        </p:nvSpPr>
        <p:spPr>
          <a:xfrm>
            <a:off x="1077023" y="304143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2" name="Flowchart: Connector 111"/>
          <p:cNvSpPr/>
          <p:nvPr/>
        </p:nvSpPr>
        <p:spPr>
          <a:xfrm>
            <a:off x="1663483" y="32176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1569849" y="3622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1355635" y="33939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1132456" y="3183641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1768356" y="3241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1056256" y="3423194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8" name="Flowchart: Connector 117"/>
          <p:cNvSpPr/>
          <p:nvPr/>
        </p:nvSpPr>
        <p:spPr>
          <a:xfrm>
            <a:off x="1660435" y="35859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9" name="Flowchart: Connector 118"/>
          <p:cNvSpPr/>
          <p:nvPr/>
        </p:nvSpPr>
        <p:spPr>
          <a:xfrm>
            <a:off x="1154845" y="3367664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Flowchart: Connector 119"/>
          <p:cNvSpPr/>
          <p:nvPr/>
        </p:nvSpPr>
        <p:spPr>
          <a:xfrm>
            <a:off x="1731780" y="34462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1" name="Flowchart: Connector 120"/>
          <p:cNvSpPr/>
          <p:nvPr/>
        </p:nvSpPr>
        <p:spPr>
          <a:xfrm>
            <a:off x="1353153" y="27604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2" name="Freeform 121"/>
          <p:cNvSpPr/>
          <p:nvPr/>
        </p:nvSpPr>
        <p:spPr>
          <a:xfrm flipV="1">
            <a:off x="1307015" y="2145141"/>
            <a:ext cx="66937" cy="107802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3" name="Freeform 122"/>
          <p:cNvSpPr/>
          <p:nvPr/>
        </p:nvSpPr>
        <p:spPr>
          <a:xfrm>
            <a:off x="1312270" y="2163134"/>
            <a:ext cx="48810" cy="5616"/>
          </a:xfrm>
          <a:custGeom>
            <a:avLst/>
            <a:gdLst>
              <a:gd name="connsiteX0" fmla="*/ 0 w 33338"/>
              <a:gd name="connsiteY0" fmla="*/ 0 h 2381"/>
              <a:gd name="connsiteX1" fmla="*/ 33338 w 33338"/>
              <a:gd name="connsiteY1" fmla="*/ 2381 h 2381"/>
              <a:gd name="connsiteX2" fmla="*/ 0 w 33338"/>
              <a:gd name="connsiteY2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38" h="2381">
                <a:moveTo>
                  <a:pt x="0" y="0"/>
                </a:moveTo>
                <a:lnTo>
                  <a:pt x="33338" y="238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4" name="Freeform 123"/>
          <p:cNvSpPr/>
          <p:nvPr/>
        </p:nvSpPr>
        <p:spPr>
          <a:xfrm>
            <a:off x="931864" y="2440826"/>
            <a:ext cx="1023936" cy="1673040"/>
          </a:xfrm>
          <a:custGeom>
            <a:avLst/>
            <a:gdLst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1087172"/>
              <a:gd name="connsiteX1" fmla="*/ 912018 w 912018"/>
              <a:gd name="connsiteY1" fmla="*/ 0 h 1087172"/>
              <a:gd name="connsiteX2" fmla="*/ 907256 w 912018"/>
              <a:gd name="connsiteY2" fmla="*/ 888206 h 1087172"/>
              <a:gd name="connsiteX3" fmla="*/ 14287 w 912018"/>
              <a:gd name="connsiteY3" fmla="*/ 888206 h 1087172"/>
              <a:gd name="connsiteX4" fmla="*/ 0 w 912018"/>
              <a:gd name="connsiteY4" fmla="*/ 0 h 1087172"/>
              <a:gd name="connsiteX0" fmla="*/ 0 w 912018"/>
              <a:gd name="connsiteY0" fmla="*/ 0 h 1230241"/>
              <a:gd name="connsiteX1" fmla="*/ 912018 w 912018"/>
              <a:gd name="connsiteY1" fmla="*/ 0 h 1230241"/>
              <a:gd name="connsiteX2" fmla="*/ 907256 w 912018"/>
              <a:gd name="connsiteY2" fmla="*/ 888206 h 1230241"/>
              <a:gd name="connsiteX3" fmla="*/ 14287 w 912018"/>
              <a:gd name="connsiteY3" fmla="*/ 888206 h 1230241"/>
              <a:gd name="connsiteX4" fmla="*/ 0 w 912018"/>
              <a:gd name="connsiteY4" fmla="*/ 0 h 1230241"/>
              <a:gd name="connsiteX0" fmla="*/ 0 w 912018"/>
              <a:gd name="connsiteY0" fmla="*/ 0 h 1240942"/>
              <a:gd name="connsiteX1" fmla="*/ 912018 w 912018"/>
              <a:gd name="connsiteY1" fmla="*/ 0 h 1240942"/>
              <a:gd name="connsiteX2" fmla="*/ 907256 w 912018"/>
              <a:gd name="connsiteY2" fmla="*/ 888206 h 1240942"/>
              <a:gd name="connsiteX3" fmla="*/ 14287 w 912018"/>
              <a:gd name="connsiteY3" fmla="*/ 888206 h 1240942"/>
              <a:gd name="connsiteX4" fmla="*/ 0 w 912018"/>
              <a:gd name="connsiteY4" fmla="*/ 0 h 124094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14287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4399"/>
              <a:gd name="connsiteY0" fmla="*/ 9525 h 1249872"/>
              <a:gd name="connsiteX1" fmla="*/ 914399 w 914399"/>
              <a:gd name="connsiteY1" fmla="*/ 0 h 1249872"/>
              <a:gd name="connsiteX2" fmla="*/ 909637 w 914399"/>
              <a:gd name="connsiteY2" fmla="*/ 888206 h 1249872"/>
              <a:gd name="connsiteX3" fmla="*/ 7143 w 914399"/>
              <a:gd name="connsiteY3" fmla="*/ 888206 h 1249872"/>
              <a:gd name="connsiteX4" fmla="*/ 0 w 914399"/>
              <a:gd name="connsiteY4" fmla="*/ 9525 h 1249872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0 h 1249872"/>
              <a:gd name="connsiteX1" fmla="*/ 921543 w 921543"/>
              <a:gd name="connsiteY1" fmla="*/ 7144 h 1249872"/>
              <a:gd name="connsiteX2" fmla="*/ 909637 w 921543"/>
              <a:gd name="connsiteY2" fmla="*/ 888206 h 1249872"/>
              <a:gd name="connsiteX3" fmla="*/ 7143 w 921543"/>
              <a:gd name="connsiteY3" fmla="*/ 888206 h 1249872"/>
              <a:gd name="connsiteX4" fmla="*/ 0 w 921543"/>
              <a:gd name="connsiteY4" fmla="*/ 0 h 1249872"/>
              <a:gd name="connsiteX0" fmla="*/ 0 w 1000918"/>
              <a:gd name="connsiteY0" fmla="*/ 11906 h 1261778"/>
              <a:gd name="connsiteX1" fmla="*/ 1000918 w 1000918"/>
              <a:gd name="connsiteY1" fmla="*/ 0 h 1261778"/>
              <a:gd name="connsiteX2" fmla="*/ 909637 w 1000918"/>
              <a:gd name="connsiteY2" fmla="*/ 900112 h 1261778"/>
              <a:gd name="connsiteX3" fmla="*/ 7143 w 1000918"/>
              <a:gd name="connsiteY3" fmla="*/ 900112 h 1261778"/>
              <a:gd name="connsiteX4" fmla="*/ 0 w 1000918"/>
              <a:gd name="connsiteY4" fmla="*/ 11906 h 1261778"/>
              <a:gd name="connsiteX0" fmla="*/ 0 w 1016793"/>
              <a:gd name="connsiteY0" fmla="*/ 15081 h 1261778"/>
              <a:gd name="connsiteX1" fmla="*/ 1016793 w 1016793"/>
              <a:gd name="connsiteY1" fmla="*/ 0 h 1261778"/>
              <a:gd name="connsiteX2" fmla="*/ 925512 w 1016793"/>
              <a:gd name="connsiteY2" fmla="*/ 900112 h 1261778"/>
              <a:gd name="connsiteX3" fmla="*/ 23018 w 1016793"/>
              <a:gd name="connsiteY3" fmla="*/ 900112 h 1261778"/>
              <a:gd name="connsiteX4" fmla="*/ 0 w 1016793"/>
              <a:gd name="connsiteY4" fmla="*/ 15081 h 1261778"/>
              <a:gd name="connsiteX0" fmla="*/ 0 w 1016793"/>
              <a:gd name="connsiteY0" fmla="*/ 15081 h 1637023"/>
              <a:gd name="connsiteX1" fmla="*/ 1016793 w 1016793"/>
              <a:gd name="connsiteY1" fmla="*/ 0 h 1637023"/>
              <a:gd name="connsiteX2" fmla="*/ 925512 w 1016793"/>
              <a:gd name="connsiteY2" fmla="*/ 900112 h 1637023"/>
              <a:gd name="connsiteX3" fmla="*/ 793 w 1016793"/>
              <a:gd name="connsiteY3" fmla="*/ 1452562 h 1637023"/>
              <a:gd name="connsiteX4" fmla="*/ 0 w 1016793"/>
              <a:gd name="connsiteY4" fmla="*/ 15081 h 1637023"/>
              <a:gd name="connsiteX0" fmla="*/ 0 w 1016793"/>
              <a:gd name="connsiteY0" fmla="*/ 15081 h 1819069"/>
              <a:gd name="connsiteX1" fmla="*/ 1016793 w 1016793"/>
              <a:gd name="connsiteY1" fmla="*/ 0 h 1819069"/>
              <a:gd name="connsiteX2" fmla="*/ 1008062 w 1016793"/>
              <a:gd name="connsiteY2" fmla="*/ 1462087 h 1819069"/>
              <a:gd name="connsiteX3" fmla="*/ 793 w 1016793"/>
              <a:gd name="connsiteY3" fmla="*/ 1452562 h 1819069"/>
              <a:gd name="connsiteX4" fmla="*/ 0 w 1016793"/>
              <a:gd name="connsiteY4" fmla="*/ 15081 h 1819069"/>
              <a:gd name="connsiteX0" fmla="*/ 0 w 1016793"/>
              <a:gd name="connsiteY0" fmla="*/ 15081 h 1735001"/>
              <a:gd name="connsiteX1" fmla="*/ 1016793 w 1016793"/>
              <a:gd name="connsiteY1" fmla="*/ 0 h 1735001"/>
              <a:gd name="connsiteX2" fmla="*/ 1008062 w 1016793"/>
              <a:gd name="connsiteY2" fmla="*/ 1462087 h 1735001"/>
              <a:gd name="connsiteX3" fmla="*/ 793 w 1016793"/>
              <a:gd name="connsiteY3" fmla="*/ 1452562 h 1735001"/>
              <a:gd name="connsiteX4" fmla="*/ 0 w 1016793"/>
              <a:gd name="connsiteY4" fmla="*/ 15081 h 1735001"/>
              <a:gd name="connsiteX0" fmla="*/ 0 w 1016793"/>
              <a:gd name="connsiteY0" fmla="*/ 15081 h 1686215"/>
              <a:gd name="connsiteX1" fmla="*/ 1016793 w 1016793"/>
              <a:gd name="connsiteY1" fmla="*/ 0 h 1686215"/>
              <a:gd name="connsiteX2" fmla="*/ 1008062 w 1016793"/>
              <a:gd name="connsiteY2" fmla="*/ 1462087 h 1686215"/>
              <a:gd name="connsiteX3" fmla="*/ 793 w 1016793"/>
              <a:gd name="connsiteY3" fmla="*/ 1452562 h 1686215"/>
              <a:gd name="connsiteX4" fmla="*/ 0 w 1016793"/>
              <a:gd name="connsiteY4" fmla="*/ 15081 h 1686215"/>
              <a:gd name="connsiteX0" fmla="*/ 0 w 1016793"/>
              <a:gd name="connsiteY0" fmla="*/ 15081 h 1688121"/>
              <a:gd name="connsiteX1" fmla="*/ 1016793 w 1016793"/>
              <a:gd name="connsiteY1" fmla="*/ 0 h 1688121"/>
              <a:gd name="connsiteX2" fmla="*/ 1008062 w 1016793"/>
              <a:gd name="connsiteY2" fmla="*/ 1462087 h 1688121"/>
              <a:gd name="connsiteX3" fmla="*/ 793 w 1016793"/>
              <a:gd name="connsiteY3" fmla="*/ 1452562 h 1688121"/>
              <a:gd name="connsiteX4" fmla="*/ 0 w 1016793"/>
              <a:gd name="connsiteY4" fmla="*/ 15081 h 1688121"/>
              <a:gd name="connsiteX0" fmla="*/ 0 w 1023936"/>
              <a:gd name="connsiteY0" fmla="*/ 0 h 1673040"/>
              <a:gd name="connsiteX1" fmla="*/ 1023936 w 1023936"/>
              <a:gd name="connsiteY1" fmla="*/ 6351 h 1673040"/>
              <a:gd name="connsiteX2" fmla="*/ 1008062 w 1023936"/>
              <a:gd name="connsiteY2" fmla="*/ 1447006 h 1673040"/>
              <a:gd name="connsiteX3" fmla="*/ 793 w 1023936"/>
              <a:gd name="connsiteY3" fmla="*/ 1437481 h 1673040"/>
              <a:gd name="connsiteX4" fmla="*/ 0 w 1023936"/>
              <a:gd name="connsiteY4" fmla="*/ 0 h 1673040"/>
              <a:gd name="connsiteX0" fmla="*/ 0 w 1023936"/>
              <a:gd name="connsiteY0" fmla="*/ 0 h 1673040"/>
              <a:gd name="connsiteX1" fmla="*/ 1023936 w 1023936"/>
              <a:gd name="connsiteY1" fmla="*/ 6351 h 1673040"/>
              <a:gd name="connsiteX2" fmla="*/ 1008062 w 1023936"/>
              <a:gd name="connsiteY2" fmla="*/ 1447006 h 1673040"/>
              <a:gd name="connsiteX3" fmla="*/ 793 w 1023936"/>
              <a:gd name="connsiteY3" fmla="*/ 1437481 h 1673040"/>
              <a:gd name="connsiteX4" fmla="*/ 0 w 1023936"/>
              <a:gd name="connsiteY4" fmla="*/ 0 h 1673040"/>
              <a:gd name="connsiteX0" fmla="*/ 0 w 1023936"/>
              <a:gd name="connsiteY0" fmla="*/ 0 h 1673040"/>
              <a:gd name="connsiteX1" fmla="*/ 1023936 w 1023936"/>
              <a:gd name="connsiteY1" fmla="*/ 6351 h 1673040"/>
              <a:gd name="connsiteX2" fmla="*/ 1008062 w 1023936"/>
              <a:gd name="connsiteY2" fmla="*/ 1447006 h 1673040"/>
              <a:gd name="connsiteX3" fmla="*/ 793 w 1023936"/>
              <a:gd name="connsiteY3" fmla="*/ 1437481 h 1673040"/>
              <a:gd name="connsiteX4" fmla="*/ 0 w 1023936"/>
              <a:gd name="connsiteY4" fmla="*/ 0 h 167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936" h="1673040">
                <a:moveTo>
                  <a:pt x="0" y="0"/>
                </a:moveTo>
                <a:cubicBezTo>
                  <a:pt x="306388" y="114300"/>
                  <a:pt x="838992" y="73025"/>
                  <a:pt x="1023936" y="6351"/>
                </a:cubicBezTo>
                <a:cubicBezTo>
                  <a:pt x="1022349" y="302420"/>
                  <a:pt x="1009649" y="1150937"/>
                  <a:pt x="1008062" y="1447006"/>
                </a:cubicBezTo>
                <a:cubicBezTo>
                  <a:pt x="862805" y="1697037"/>
                  <a:pt x="272255" y="1799430"/>
                  <a:pt x="793" y="1437481"/>
                </a:cubicBezTo>
                <a:cubicBezTo>
                  <a:pt x="-794" y="1141412"/>
                  <a:pt x="1587" y="296069"/>
                  <a:pt x="0" y="0"/>
                </a:cubicBezTo>
                <a:close/>
              </a:path>
            </a:pathLst>
          </a:custGeom>
          <a:gradFill>
            <a:gsLst>
              <a:gs pos="79000">
                <a:srgbClr val="92D050">
                  <a:lumMod val="42000"/>
                  <a:lumOff val="58000"/>
                  <a:alpha val="55000"/>
                </a:srgbClr>
              </a:gs>
              <a:gs pos="27500">
                <a:srgbClr val="92D050">
                  <a:alpha val="60000"/>
                </a:srgbClr>
              </a:gs>
              <a:gs pos="100000">
                <a:srgbClr val="008080">
                  <a:alpha val="70000"/>
                </a:srgbClr>
              </a:gs>
              <a:gs pos="0">
                <a:srgbClr val="008080">
                  <a:alpha val="35000"/>
                </a:srgbClr>
              </a:gs>
              <a:gs pos="53000">
                <a:schemeClr val="bg1">
                  <a:alpha val="59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50"/>
          <a:stretch/>
        </p:blipFill>
        <p:spPr>
          <a:xfrm>
            <a:off x="918074" y="2433832"/>
            <a:ext cx="1036234" cy="75267"/>
          </a:xfrm>
          <a:prstGeom prst="rect">
            <a:avLst/>
          </a:prstGeom>
        </p:spPr>
      </p:pic>
      <p:sp>
        <p:nvSpPr>
          <p:cNvPr id="129" name="Oval 13"/>
          <p:cNvSpPr/>
          <p:nvPr/>
        </p:nvSpPr>
        <p:spPr>
          <a:xfrm>
            <a:off x="2407920" y="2204994"/>
            <a:ext cx="926306" cy="144540"/>
          </a:xfrm>
          <a:custGeom>
            <a:avLst/>
            <a:gdLst>
              <a:gd name="connsiteX0" fmla="*/ 0 w 914400"/>
              <a:gd name="connsiteY0" fmla="*/ 67496 h 134992"/>
              <a:gd name="connsiteX1" fmla="*/ 457200 w 914400"/>
              <a:gd name="connsiteY1" fmla="*/ 0 h 134992"/>
              <a:gd name="connsiteX2" fmla="*/ 914400 w 914400"/>
              <a:gd name="connsiteY2" fmla="*/ 67496 h 134992"/>
              <a:gd name="connsiteX3" fmla="*/ 457200 w 914400"/>
              <a:gd name="connsiteY3" fmla="*/ 134992 h 134992"/>
              <a:gd name="connsiteX4" fmla="*/ 0 w 914400"/>
              <a:gd name="connsiteY4" fmla="*/ 67496 h 134992"/>
              <a:gd name="connsiteX0" fmla="*/ 0 w 926306"/>
              <a:gd name="connsiteY0" fmla="*/ 67510 h 135023"/>
              <a:gd name="connsiteX1" fmla="*/ 457200 w 926306"/>
              <a:gd name="connsiteY1" fmla="*/ 14 h 135023"/>
              <a:gd name="connsiteX2" fmla="*/ 926306 w 926306"/>
              <a:gd name="connsiteY2" fmla="*/ 72273 h 135023"/>
              <a:gd name="connsiteX3" fmla="*/ 457200 w 926306"/>
              <a:gd name="connsiteY3" fmla="*/ 135006 h 135023"/>
              <a:gd name="connsiteX4" fmla="*/ 0 w 926306"/>
              <a:gd name="connsiteY4" fmla="*/ 67510 h 135023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306" h="144540">
                <a:moveTo>
                  <a:pt x="0" y="67507"/>
                </a:moveTo>
                <a:cubicBezTo>
                  <a:pt x="0" y="43421"/>
                  <a:pt x="302816" y="-783"/>
                  <a:pt x="457200" y="11"/>
                </a:cubicBezTo>
                <a:cubicBezTo>
                  <a:pt x="611584" y="805"/>
                  <a:pt x="926306" y="34993"/>
                  <a:pt x="926306" y="72270"/>
                </a:cubicBezTo>
                <a:cubicBezTo>
                  <a:pt x="926306" y="109547"/>
                  <a:pt x="687785" y="145322"/>
                  <a:pt x="457200" y="144528"/>
                </a:cubicBezTo>
                <a:cubicBezTo>
                  <a:pt x="226615" y="143734"/>
                  <a:pt x="0" y="91593"/>
                  <a:pt x="0" y="67507"/>
                </a:cubicBezTo>
                <a:close/>
              </a:path>
            </a:pathLst>
          </a:custGeom>
          <a:gradFill flip="none" rotWithShape="1">
            <a:gsLst>
              <a:gs pos="70000">
                <a:srgbClr val="92D050">
                  <a:alpha val="53000"/>
                </a:srgbClr>
              </a:gs>
              <a:gs pos="85000">
                <a:srgbClr val="008080">
                  <a:alpha val="35000"/>
                </a:srgbClr>
              </a:gs>
              <a:gs pos="0">
                <a:schemeClr val="bg1">
                  <a:alpha val="5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2" name="Freeform 131"/>
          <p:cNvSpPr/>
          <p:nvPr/>
        </p:nvSpPr>
        <p:spPr>
          <a:xfrm>
            <a:off x="2593635" y="1962135"/>
            <a:ext cx="296695" cy="367277"/>
          </a:xfrm>
          <a:custGeom>
            <a:avLst/>
            <a:gdLst>
              <a:gd name="connsiteX0" fmla="*/ 42863 w 188119"/>
              <a:gd name="connsiteY0" fmla="*/ 359569 h 404512"/>
              <a:gd name="connsiteX1" fmla="*/ 0 w 188119"/>
              <a:gd name="connsiteY1" fmla="*/ 278606 h 404512"/>
              <a:gd name="connsiteX2" fmla="*/ 4763 w 188119"/>
              <a:gd name="connsiteY2" fmla="*/ 235744 h 404512"/>
              <a:gd name="connsiteX3" fmla="*/ 4763 w 188119"/>
              <a:gd name="connsiteY3" fmla="*/ 202406 h 404512"/>
              <a:gd name="connsiteX4" fmla="*/ 9525 w 188119"/>
              <a:gd name="connsiteY4" fmla="*/ 195263 h 404512"/>
              <a:gd name="connsiteX5" fmla="*/ 14288 w 188119"/>
              <a:gd name="connsiteY5" fmla="*/ 173831 h 404512"/>
              <a:gd name="connsiteX6" fmla="*/ 19050 w 188119"/>
              <a:gd name="connsiteY6" fmla="*/ 150019 h 404512"/>
              <a:gd name="connsiteX7" fmla="*/ 21431 w 188119"/>
              <a:gd name="connsiteY7" fmla="*/ 140494 h 404512"/>
              <a:gd name="connsiteX8" fmla="*/ 23813 w 188119"/>
              <a:gd name="connsiteY8" fmla="*/ 128588 h 404512"/>
              <a:gd name="connsiteX9" fmla="*/ 26194 w 188119"/>
              <a:gd name="connsiteY9" fmla="*/ 119063 h 404512"/>
              <a:gd name="connsiteX10" fmla="*/ 26194 w 188119"/>
              <a:gd name="connsiteY10" fmla="*/ 109538 h 404512"/>
              <a:gd name="connsiteX11" fmla="*/ 26194 w 188119"/>
              <a:gd name="connsiteY11" fmla="*/ 102394 h 404512"/>
              <a:gd name="connsiteX12" fmla="*/ 23813 w 188119"/>
              <a:gd name="connsiteY12" fmla="*/ 71438 h 404512"/>
              <a:gd name="connsiteX13" fmla="*/ 26194 w 188119"/>
              <a:gd name="connsiteY13" fmla="*/ 30956 h 404512"/>
              <a:gd name="connsiteX14" fmla="*/ 42863 w 188119"/>
              <a:gd name="connsiteY14" fmla="*/ 11906 h 404512"/>
              <a:gd name="connsiteX15" fmla="*/ 50006 w 188119"/>
              <a:gd name="connsiteY15" fmla="*/ 4763 h 404512"/>
              <a:gd name="connsiteX16" fmla="*/ 54769 w 188119"/>
              <a:gd name="connsiteY16" fmla="*/ 0 h 404512"/>
              <a:gd name="connsiteX17" fmla="*/ 92869 w 188119"/>
              <a:gd name="connsiteY17" fmla="*/ 2381 h 404512"/>
              <a:gd name="connsiteX18" fmla="*/ 142875 w 188119"/>
              <a:gd name="connsiteY18" fmla="*/ 11906 h 404512"/>
              <a:gd name="connsiteX19" fmla="*/ 164306 w 188119"/>
              <a:gd name="connsiteY19" fmla="*/ 57150 h 404512"/>
              <a:gd name="connsiteX20" fmla="*/ 169069 w 188119"/>
              <a:gd name="connsiteY20" fmla="*/ 78581 h 404512"/>
              <a:gd name="connsiteX21" fmla="*/ 176213 w 188119"/>
              <a:gd name="connsiteY21" fmla="*/ 83344 h 404512"/>
              <a:gd name="connsiteX22" fmla="*/ 188119 w 188119"/>
              <a:gd name="connsiteY22" fmla="*/ 128588 h 404512"/>
              <a:gd name="connsiteX23" fmla="*/ 161925 w 188119"/>
              <a:gd name="connsiteY23" fmla="*/ 195263 h 404512"/>
              <a:gd name="connsiteX24" fmla="*/ 161925 w 188119"/>
              <a:gd name="connsiteY24" fmla="*/ 219075 h 404512"/>
              <a:gd name="connsiteX25" fmla="*/ 173831 w 188119"/>
              <a:gd name="connsiteY25" fmla="*/ 242888 h 404512"/>
              <a:gd name="connsiteX26" fmla="*/ 185738 w 188119"/>
              <a:gd name="connsiteY26" fmla="*/ 266700 h 404512"/>
              <a:gd name="connsiteX27" fmla="*/ 185738 w 188119"/>
              <a:gd name="connsiteY27" fmla="*/ 283369 h 404512"/>
              <a:gd name="connsiteX28" fmla="*/ 183356 w 188119"/>
              <a:gd name="connsiteY28" fmla="*/ 311944 h 404512"/>
              <a:gd name="connsiteX29" fmla="*/ 126206 w 188119"/>
              <a:gd name="connsiteY29" fmla="*/ 330994 h 404512"/>
              <a:gd name="connsiteX30" fmla="*/ 126206 w 188119"/>
              <a:gd name="connsiteY30" fmla="*/ 357188 h 404512"/>
              <a:gd name="connsiteX31" fmla="*/ 119063 w 188119"/>
              <a:gd name="connsiteY31" fmla="*/ 383381 h 404512"/>
              <a:gd name="connsiteX32" fmla="*/ 100013 w 188119"/>
              <a:gd name="connsiteY32" fmla="*/ 400050 h 404512"/>
              <a:gd name="connsiteX33" fmla="*/ 90488 w 188119"/>
              <a:gd name="connsiteY33" fmla="*/ 402431 h 404512"/>
              <a:gd name="connsiteX34" fmla="*/ 42863 w 188119"/>
              <a:gd name="connsiteY34" fmla="*/ 359569 h 40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8119" h="404512">
                <a:moveTo>
                  <a:pt x="42863" y="359569"/>
                </a:moveTo>
                <a:lnTo>
                  <a:pt x="0" y="278606"/>
                </a:lnTo>
                <a:lnTo>
                  <a:pt x="4763" y="235744"/>
                </a:lnTo>
                <a:lnTo>
                  <a:pt x="4763" y="202406"/>
                </a:lnTo>
                <a:lnTo>
                  <a:pt x="9525" y="195263"/>
                </a:lnTo>
                <a:cubicBezTo>
                  <a:pt x="11113" y="188119"/>
                  <a:pt x="12780" y="180992"/>
                  <a:pt x="14288" y="173831"/>
                </a:cubicBezTo>
                <a:cubicBezTo>
                  <a:pt x="15956" y="165910"/>
                  <a:pt x="17354" y="157934"/>
                  <a:pt x="19050" y="150019"/>
                </a:cubicBezTo>
                <a:cubicBezTo>
                  <a:pt x="19736" y="146819"/>
                  <a:pt x="20721" y="143689"/>
                  <a:pt x="21431" y="140494"/>
                </a:cubicBezTo>
                <a:cubicBezTo>
                  <a:pt x="22309" y="136543"/>
                  <a:pt x="22935" y="132539"/>
                  <a:pt x="23813" y="128588"/>
                </a:cubicBezTo>
                <a:cubicBezTo>
                  <a:pt x="24523" y="125393"/>
                  <a:pt x="25788" y="122310"/>
                  <a:pt x="26194" y="119063"/>
                </a:cubicBezTo>
                <a:cubicBezTo>
                  <a:pt x="26588" y="115913"/>
                  <a:pt x="26194" y="112713"/>
                  <a:pt x="26194" y="109538"/>
                </a:cubicBezTo>
                <a:lnTo>
                  <a:pt x="26194" y="102394"/>
                </a:lnTo>
                <a:lnTo>
                  <a:pt x="23813" y="71438"/>
                </a:lnTo>
                <a:lnTo>
                  <a:pt x="26194" y="30956"/>
                </a:lnTo>
                <a:cubicBezTo>
                  <a:pt x="31750" y="24606"/>
                  <a:pt x="37187" y="18149"/>
                  <a:pt x="42863" y="11906"/>
                </a:cubicBezTo>
                <a:cubicBezTo>
                  <a:pt x="45128" y="9414"/>
                  <a:pt x="50006" y="4763"/>
                  <a:pt x="50006" y="4763"/>
                </a:cubicBezTo>
                <a:lnTo>
                  <a:pt x="54769" y="0"/>
                </a:lnTo>
                <a:lnTo>
                  <a:pt x="92869" y="2381"/>
                </a:lnTo>
                <a:lnTo>
                  <a:pt x="142875" y="11906"/>
                </a:lnTo>
                <a:lnTo>
                  <a:pt x="164306" y="57150"/>
                </a:lnTo>
                <a:cubicBezTo>
                  <a:pt x="165894" y="64294"/>
                  <a:pt x="166041" y="71919"/>
                  <a:pt x="169069" y="78581"/>
                </a:cubicBezTo>
                <a:cubicBezTo>
                  <a:pt x="170253" y="81187"/>
                  <a:pt x="176213" y="83344"/>
                  <a:pt x="176213" y="83344"/>
                </a:cubicBezTo>
                <a:lnTo>
                  <a:pt x="188119" y="128588"/>
                </a:lnTo>
                <a:lnTo>
                  <a:pt x="161925" y="195263"/>
                </a:lnTo>
                <a:lnTo>
                  <a:pt x="161925" y="219075"/>
                </a:lnTo>
                <a:lnTo>
                  <a:pt x="173831" y="242888"/>
                </a:lnTo>
                <a:cubicBezTo>
                  <a:pt x="183812" y="265345"/>
                  <a:pt x="177827" y="258792"/>
                  <a:pt x="185738" y="266700"/>
                </a:cubicBezTo>
                <a:lnTo>
                  <a:pt x="185738" y="283369"/>
                </a:lnTo>
                <a:lnTo>
                  <a:pt x="183356" y="311944"/>
                </a:lnTo>
                <a:lnTo>
                  <a:pt x="126206" y="330994"/>
                </a:lnTo>
                <a:lnTo>
                  <a:pt x="126206" y="357188"/>
                </a:lnTo>
                <a:lnTo>
                  <a:pt x="119063" y="383381"/>
                </a:lnTo>
                <a:cubicBezTo>
                  <a:pt x="112713" y="388937"/>
                  <a:pt x="107034" y="395370"/>
                  <a:pt x="100013" y="400050"/>
                </a:cubicBezTo>
                <a:cubicBezTo>
                  <a:pt x="97290" y="401865"/>
                  <a:pt x="93635" y="401532"/>
                  <a:pt x="90488" y="402431"/>
                </a:cubicBezTo>
                <a:cubicBezTo>
                  <a:pt x="70729" y="408077"/>
                  <a:pt x="97471" y="404813"/>
                  <a:pt x="42863" y="359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2774629" y="1935798"/>
            <a:ext cx="296695" cy="367277"/>
          </a:xfrm>
          <a:custGeom>
            <a:avLst/>
            <a:gdLst>
              <a:gd name="connsiteX0" fmla="*/ 42863 w 188119"/>
              <a:gd name="connsiteY0" fmla="*/ 359569 h 404512"/>
              <a:gd name="connsiteX1" fmla="*/ 0 w 188119"/>
              <a:gd name="connsiteY1" fmla="*/ 278606 h 404512"/>
              <a:gd name="connsiteX2" fmla="*/ 4763 w 188119"/>
              <a:gd name="connsiteY2" fmla="*/ 235744 h 404512"/>
              <a:gd name="connsiteX3" fmla="*/ 4763 w 188119"/>
              <a:gd name="connsiteY3" fmla="*/ 202406 h 404512"/>
              <a:gd name="connsiteX4" fmla="*/ 9525 w 188119"/>
              <a:gd name="connsiteY4" fmla="*/ 195263 h 404512"/>
              <a:gd name="connsiteX5" fmla="*/ 14288 w 188119"/>
              <a:gd name="connsiteY5" fmla="*/ 173831 h 404512"/>
              <a:gd name="connsiteX6" fmla="*/ 19050 w 188119"/>
              <a:gd name="connsiteY6" fmla="*/ 150019 h 404512"/>
              <a:gd name="connsiteX7" fmla="*/ 21431 w 188119"/>
              <a:gd name="connsiteY7" fmla="*/ 140494 h 404512"/>
              <a:gd name="connsiteX8" fmla="*/ 23813 w 188119"/>
              <a:gd name="connsiteY8" fmla="*/ 128588 h 404512"/>
              <a:gd name="connsiteX9" fmla="*/ 26194 w 188119"/>
              <a:gd name="connsiteY9" fmla="*/ 119063 h 404512"/>
              <a:gd name="connsiteX10" fmla="*/ 26194 w 188119"/>
              <a:gd name="connsiteY10" fmla="*/ 109538 h 404512"/>
              <a:gd name="connsiteX11" fmla="*/ 26194 w 188119"/>
              <a:gd name="connsiteY11" fmla="*/ 102394 h 404512"/>
              <a:gd name="connsiteX12" fmla="*/ 23813 w 188119"/>
              <a:gd name="connsiteY12" fmla="*/ 71438 h 404512"/>
              <a:gd name="connsiteX13" fmla="*/ 26194 w 188119"/>
              <a:gd name="connsiteY13" fmla="*/ 30956 h 404512"/>
              <a:gd name="connsiteX14" fmla="*/ 42863 w 188119"/>
              <a:gd name="connsiteY14" fmla="*/ 11906 h 404512"/>
              <a:gd name="connsiteX15" fmla="*/ 50006 w 188119"/>
              <a:gd name="connsiteY15" fmla="*/ 4763 h 404512"/>
              <a:gd name="connsiteX16" fmla="*/ 54769 w 188119"/>
              <a:gd name="connsiteY16" fmla="*/ 0 h 404512"/>
              <a:gd name="connsiteX17" fmla="*/ 92869 w 188119"/>
              <a:gd name="connsiteY17" fmla="*/ 2381 h 404512"/>
              <a:gd name="connsiteX18" fmla="*/ 142875 w 188119"/>
              <a:gd name="connsiteY18" fmla="*/ 11906 h 404512"/>
              <a:gd name="connsiteX19" fmla="*/ 164306 w 188119"/>
              <a:gd name="connsiteY19" fmla="*/ 57150 h 404512"/>
              <a:gd name="connsiteX20" fmla="*/ 169069 w 188119"/>
              <a:gd name="connsiteY20" fmla="*/ 78581 h 404512"/>
              <a:gd name="connsiteX21" fmla="*/ 176213 w 188119"/>
              <a:gd name="connsiteY21" fmla="*/ 83344 h 404512"/>
              <a:gd name="connsiteX22" fmla="*/ 188119 w 188119"/>
              <a:gd name="connsiteY22" fmla="*/ 128588 h 404512"/>
              <a:gd name="connsiteX23" fmla="*/ 161925 w 188119"/>
              <a:gd name="connsiteY23" fmla="*/ 195263 h 404512"/>
              <a:gd name="connsiteX24" fmla="*/ 161925 w 188119"/>
              <a:gd name="connsiteY24" fmla="*/ 219075 h 404512"/>
              <a:gd name="connsiteX25" fmla="*/ 173831 w 188119"/>
              <a:gd name="connsiteY25" fmla="*/ 242888 h 404512"/>
              <a:gd name="connsiteX26" fmla="*/ 185738 w 188119"/>
              <a:gd name="connsiteY26" fmla="*/ 266700 h 404512"/>
              <a:gd name="connsiteX27" fmla="*/ 185738 w 188119"/>
              <a:gd name="connsiteY27" fmla="*/ 283369 h 404512"/>
              <a:gd name="connsiteX28" fmla="*/ 183356 w 188119"/>
              <a:gd name="connsiteY28" fmla="*/ 311944 h 404512"/>
              <a:gd name="connsiteX29" fmla="*/ 126206 w 188119"/>
              <a:gd name="connsiteY29" fmla="*/ 330994 h 404512"/>
              <a:gd name="connsiteX30" fmla="*/ 126206 w 188119"/>
              <a:gd name="connsiteY30" fmla="*/ 357188 h 404512"/>
              <a:gd name="connsiteX31" fmla="*/ 119063 w 188119"/>
              <a:gd name="connsiteY31" fmla="*/ 383381 h 404512"/>
              <a:gd name="connsiteX32" fmla="*/ 100013 w 188119"/>
              <a:gd name="connsiteY32" fmla="*/ 400050 h 404512"/>
              <a:gd name="connsiteX33" fmla="*/ 90488 w 188119"/>
              <a:gd name="connsiteY33" fmla="*/ 402431 h 404512"/>
              <a:gd name="connsiteX34" fmla="*/ 42863 w 188119"/>
              <a:gd name="connsiteY34" fmla="*/ 359569 h 40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8119" h="404512">
                <a:moveTo>
                  <a:pt x="42863" y="359569"/>
                </a:moveTo>
                <a:lnTo>
                  <a:pt x="0" y="278606"/>
                </a:lnTo>
                <a:lnTo>
                  <a:pt x="4763" y="235744"/>
                </a:lnTo>
                <a:lnTo>
                  <a:pt x="4763" y="202406"/>
                </a:lnTo>
                <a:lnTo>
                  <a:pt x="9525" y="195263"/>
                </a:lnTo>
                <a:cubicBezTo>
                  <a:pt x="11113" y="188119"/>
                  <a:pt x="12780" y="180992"/>
                  <a:pt x="14288" y="173831"/>
                </a:cubicBezTo>
                <a:cubicBezTo>
                  <a:pt x="15956" y="165910"/>
                  <a:pt x="17354" y="157934"/>
                  <a:pt x="19050" y="150019"/>
                </a:cubicBezTo>
                <a:cubicBezTo>
                  <a:pt x="19736" y="146819"/>
                  <a:pt x="20721" y="143689"/>
                  <a:pt x="21431" y="140494"/>
                </a:cubicBezTo>
                <a:cubicBezTo>
                  <a:pt x="22309" y="136543"/>
                  <a:pt x="22935" y="132539"/>
                  <a:pt x="23813" y="128588"/>
                </a:cubicBezTo>
                <a:cubicBezTo>
                  <a:pt x="24523" y="125393"/>
                  <a:pt x="25788" y="122310"/>
                  <a:pt x="26194" y="119063"/>
                </a:cubicBezTo>
                <a:cubicBezTo>
                  <a:pt x="26588" y="115913"/>
                  <a:pt x="26194" y="112713"/>
                  <a:pt x="26194" y="109538"/>
                </a:cubicBezTo>
                <a:lnTo>
                  <a:pt x="26194" y="102394"/>
                </a:lnTo>
                <a:lnTo>
                  <a:pt x="23813" y="71438"/>
                </a:lnTo>
                <a:lnTo>
                  <a:pt x="26194" y="30956"/>
                </a:lnTo>
                <a:cubicBezTo>
                  <a:pt x="31750" y="24606"/>
                  <a:pt x="37187" y="18149"/>
                  <a:pt x="42863" y="11906"/>
                </a:cubicBezTo>
                <a:cubicBezTo>
                  <a:pt x="45128" y="9414"/>
                  <a:pt x="50006" y="4763"/>
                  <a:pt x="50006" y="4763"/>
                </a:cubicBezTo>
                <a:lnTo>
                  <a:pt x="54769" y="0"/>
                </a:lnTo>
                <a:lnTo>
                  <a:pt x="92869" y="2381"/>
                </a:lnTo>
                <a:lnTo>
                  <a:pt x="142875" y="11906"/>
                </a:lnTo>
                <a:lnTo>
                  <a:pt x="164306" y="57150"/>
                </a:lnTo>
                <a:cubicBezTo>
                  <a:pt x="165894" y="64294"/>
                  <a:pt x="166041" y="71919"/>
                  <a:pt x="169069" y="78581"/>
                </a:cubicBezTo>
                <a:cubicBezTo>
                  <a:pt x="170253" y="81187"/>
                  <a:pt x="176213" y="83344"/>
                  <a:pt x="176213" y="83344"/>
                </a:cubicBezTo>
                <a:lnTo>
                  <a:pt x="188119" y="128588"/>
                </a:lnTo>
                <a:lnTo>
                  <a:pt x="161925" y="195263"/>
                </a:lnTo>
                <a:lnTo>
                  <a:pt x="161925" y="219075"/>
                </a:lnTo>
                <a:lnTo>
                  <a:pt x="173831" y="242888"/>
                </a:lnTo>
                <a:cubicBezTo>
                  <a:pt x="183812" y="265345"/>
                  <a:pt x="177827" y="258792"/>
                  <a:pt x="185738" y="266700"/>
                </a:cubicBezTo>
                <a:lnTo>
                  <a:pt x="185738" y="283369"/>
                </a:lnTo>
                <a:lnTo>
                  <a:pt x="183356" y="311944"/>
                </a:lnTo>
                <a:lnTo>
                  <a:pt x="126206" y="330994"/>
                </a:lnTo>
                <a:lnTo>
                  <a:pt x="126206" y="357188"/>
                </a:lnTo>
                <a:lnTo>
                  <a:pt x="119063" y="383381"/>
                </a:lnTo>
                <a:cubicBezTo>
                  <a:pt x="112713" y="388937"/>
                  <a:pt x="107034" y="395370"/>
                  <a:pt x="100013" y="400050"/>
                </a:cubicBezTo>
                <a:cubicBezTo>
                  <a:pt x="97290" y="401865"/>
                  <a:pt x="93635" y="401532"/>
                  <a:pt x="90488" y="402431"/>
                </a:cubicBezTo>
                <a:cubicBezTo>
                  <a:pt x="70729" y="408077"/>
                  <a:pt x="97471" y="404813"/>
                  <a:pt x="42863" y="359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4" name="Freeform 133"/>
          <p:cNvSpPr/>
          <p:nvPr/>
        </p:nvSpPr>
        <p:spPr>
          <a:xfrm>
            <a:off x="2922248" y="1968858"/>
            <a:ext cx="296695" cy="367277"/>
          </a:xfrm>
          <a:custGeom>
            <a:avLst/>
            <a:gdLst>
              <a:gd name="connsiteX0" fmla="*/ 42863 w 188119"/>
              <a:gd name="connsiteY0" fmla="*/ 359569 h 404512"/>
              <a:gd name="connsiteX1" fmla="*/ 0 w 188119"/>
              <a:gd name="connsiteY1" fmla="*/ 278606 h 404512"/>
              <a:gd name="connsiteX2" fmla="*/ 4763 w 188119"/>
              <a:gd name="connsiteY2" fmla="*/ 235744 h 404512"/>
              <a:gd name="connsiteX3" fmla="*/ 4763 w 188119"/>
              <a:gd name="connsiteY3" fmla="*/ 202406 h 404512"/>
              <a:gd name="connsiteX4" fmla="*/ 9525 w 188119"/>
              <a:gd name="connsiteY4" fmla="*/ 195263 h 404512"/>
              <a:gd name="connsiteX5" fmla="*/ 14288 w 188119"/>
              <a:gd name="connsiteY5" fmla="*/ 173831 h 404512"/>
              <a:gd name="connsiteX6" fmla="*/ 19050 w 188119"/>
              <a:gd name="connsiteY6" fmla="*/ 150019 h 404512"/>
              <a:gd name="connsiteX7" fmla="*/ 21431 w 188119"/>
              <a:gd name="connsiteY7" fmla="*/ 140494 h 404512"/>
              <a:gd name="connsiteX8" fmla="*/ 23813 w 188119"/>
              <a:gd name="connsiteY8" fmla="*/ 128588 h 404512"/>
              <a:gd name="connsiteX9" fmla="*/ 26194 w 188119"/>
              <a:gd name="connsiteY9" fmla="*/ 119063 h 404512"/>
              <a:gd name="connsiteX10" fmla="*/ 26194 w 188119"/>
              <a:gd name="connsiteY10" fmla="*/ 109538 h 404512"/>
              <a:gd name="connsiteX11" fmla="*/ 26194 w 188119"/>
              <a:gd name="connsiteY11" fmla="*/ 102394 h 404512"/>
              <a:gd name="connsiteX12" fmla="*/ 23813 w 188119"/>
              <a:gd name="connsiteY12" fmla="*/ 71438 h 404512"/>
              <a:gd name="connsiteX13" fmla="*/ 26194 w 188119"/>
              <a:gd name="connsiteY13" fmla="*/ 30956 h 404512"/>
              <a:gd name="connsiteX14" fmla="*/ 42863 w 188119"/>
              <a:gd name="connsiteY14" fmla="*/ 11906 h 404512"/>
              <a:gd name="connsiteX15" fmla="*/ 50006 w 188119"/>
              <a:gd name="connsiteY15" fmla="*/ 4763 h 404512"/>
              <a:gd name="connsiteX16" fmla="*/ 54769 w 188119"/>
              <a:gd name="connsiteY16" fmla="*/ 0 h 404512"/>
              <a:gd name="connsiteX17" fmla="*/ 92869 w 188119"/>
              <a:gd name="connsiteY17" fmla="*/ 2381 h 404512"/>
              <a:gd name="connsiteX18" fmla="*/ 142875 w 188119"/>
              <a:gd name="connsiteY18" fmla="*/ 11906 h 404512"/>
              <a:gd name="connsiteX19" fmla="*/ 164306 w 188119"/>
              <a:gd name="connsiteY19" fmla="*/ 57150 h 404512"/>
              <a:gd name="connsiteX20" fmla="*/ 169069 w 188119"/>
              <a:gd name="connsiteY20" fmla="*/ 78581 h 404512"/>
              <a:gd name="connsiteX21" fmla="*/ 176213 w 188119"/>
              <a:gd name="connsiteY21" fmla="*/ 83344 h 404512"/>
              <a:gd name="connsiteX22" fmla="*/ 188119 w 188119"/>
              <a:gd name="connsiteY22" fmla="*/ 128588 h 404512"/>
              <a:gd name="connsiteX23" fmla="*/ 161925 w 188119"/>
              <a:gd name="connsiteY23" fmla="*/ 195263 h 404512"/>
              <a:gd name="connsiteX24" fmla="*/ 161925 w 188119"/>
              <a:gd name="connsiteY24" fmla="*/ 219075 h 404512"/>
              <a:gd name="connsiteX25" fmla="*/ 173831 w 188119"/>
              <a:gd name="connsiteY25" fmla="*/ 242888 h 404512"/>
              <a:gd name="connsiteX26" fmla="*/ 185738 w 188119"/>
              <a:gd name="connsiteY26" fmla="*/ 266700 h 404512"/>
              <a:gd name="connsiteX27" fmla="*/ 185738 w 188119"/>
              <a:gd name="connsiteY27" fmla="*/ 283369 h 404512"/>
              <a:gd name="connsiteX28" fmla="*/ 183356 w 188119"/>
              <a:gd name="connsiteY28" fmla="*/ 311944 h 404512"/>
              <a:gd name="connsiteX29" fmla="*/ 126206 w 188119"/>
              <a:gd name="connsiteY29" fmla="*/ 330994 h 404512"/>
              <a:gd name="connsiteX30" fmla="*/ 126206 w 188119"/>
              <a:gd name="connsiteY30" fmla="*/ 357188 h 404512"/>
              <a:gd name="connsiteX31" fmla="*/ 119063 w 188119"/>
              <a:gd name="connsiteY31" fmla="*/ 383381 h 404512"/>
              <a:gd name="connsiteX32" fmla="*/ 100013 w 188119"/>
              <a:gd name="connsiteY32" fmla="*/ 400050 h 404512"/>
              <a:gd name="connsiteX33" fmla="*/ 90488 w 188119"/>
              <a:gd name="connsiteY33" fmla="*/ 402431 h 404512"/>
              <a:gd name="connsiteX34" fmla="*/ 42863 w 188119"/>
              <a:gd name="connsiteY34" fmla="*/ 359569 h 40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8119" h="404512">
                <a:moveTo>
                  <a:pt x="42863" y="359569"/>
                </a:moveTo>
                <a:lnTo>
                  <a:pt x="0" y="278606"/>
                </a:lnTo>
                <a:lnTo>
                  <a:pt x="4763" y="235744"/>
                </a:lnTo>
                <a:lnTo>
                  <a:pt x="4763" y="202406"/>
                </a:lnTo>
                <a:lnTo>
                  <a:pt x="9525" y="195263"/>
                </a:lnTo>
                <a:cubicBezTo>
                  <a:pt x="11113" y="188119"/>
                  <a:pt x="12780" y="180992"/>
                  <a:pt x="14288" y="173831"/>
                </a:cubicBezTo>
                <a:cubicBezTo>
                  <a:pt x="15956" y="165910"/>
                  <a:pt x="17354" y="157934"/>
                  <a:pt x="19050" y="150019"/>
                </a:cubicBezTo>
                <a:cubicBezTo>
                  <a:pt x="19736" y="146819"/>
                  <a:pt x="20721" y="143689"/>
                  <a:pt x="21431" y="140494"/>
                </a:cubicBezTo>
                <a:cubicBezTo>
                  <a:pt x="22309" y="136543"/>
                  <a:pt x="22935" y="132539"/>
                  <a:pt x="23813" y="128588"/>
                </a:cubicBezTo>
                <a:cubicBezTo>
                  <a:pt x="24523" y="125393"/>
                  <a:pt x="25788" y="122310"/>
                  <a:pt x="26194" y="119063"/>
                </a:cubicBezTo>
                <a:cubicBezTo>
                  <a:pt x="26588" y="115913"/>
                  <a:pt x="26194" y="112713"/>
                  <a:pt x="26194" y="109538"/>
                </a:cubicBezTo>
                <a:lnTo>
                  <a:pt x="26194" y="102394"/>
                </a:lnTo>
                <a:lnTo>
                  <a:pt x="23813" y="71438"/>
                </a:lnTo>
                <a:lnTo>
                  <a:pt x="26194" y="30956"/>
                </a:lnTo>
                <a:cubicBezTo>
                  <a:pt x="31750" y="24606"/>
                  <a:pt x="37187" y="18149"/>
                  <a:pt x="42863" y="11906"/>
                </a:cubicBezTo>
                <a:cubicBezTo>
                  <a:pt x="45128" y="9414"/>
                  <a:pt x="50006" y="4763"/>
                  <a:pt x="50006" y="4763"/>
                </a:cubicBezTo>
                <a:lnTo>
                  <a:pt x="54769" y="0"/>
                </a:lnTo>
                <a:lnTo>
                  <a:pt x="92869" y="2381"/>
                </a:lnTo>
                <a:lnTo>
                  <a:pt x="142875" y="11906"/>
                </a:lnTo>
                <a:lnTo>
                  <a:pt x="164306" y="57150"/>
                </a:lnTo>
                <a:cubicBezTo>
                  <a:pt x="165894" y="64294"/>
                  <a:pt x="166041" y="71919"/>
                  <a:pt x="169069" y="78581"/>
                </a:cubicBezTo>
                <a:cubicBezTo>
                  <a:pt x="170253" y="81187"/>
                  <a:pt x="176213" y="83344"/>
                  <a:pt x="176213" y="83344"/>
                </a:cubicBezTo>
                <a:lnTo>
                  <a:pt x="188119" y="128588"/>
                </a:lnTo>
                <a:lnTo>
                  <a:pt x="161925" y="195263"/>
                </a:lnTo>
                <a:lnTo>
                  <a:pt x="161925" y="219075"/>
                </a:lnTo>
                <a:lnTo>
                  <a:pt x="173831" y="242888"/>
                </a:lnTo>
                <a:cubicBezTo>
                  <a:pt x="183812" y="265345"/>
                  <a:pt x="177827" y="258792"/>
                  <a:pt x="185738" y="266700"/>
                </a:cubicBezTo>
                <a:lnTo>
                  <a:pt x="185738" y="283369"/>
                </a:lnTo>
                <a:lnTo>
                  <a:pt x="183356" y="311944"/>
                </a:lnTo>
                <a:lnTo>
                  <a:pt x="126206" y="330994"/>
                </a:lnTo>
                <a:lnTo>
                  <a:pt x="126206" y="357188"/>
                </a:lnTo>
                <a:lnTo>
                  <a:pt x="119063" y="383381"/>
                </a:lnTo>
                <a:cubicBezTo>
                  <a:pt x="112713" y="388937"/>
                  <a:pt x="107034" y="395370"/>
                  <a:pt x="100013" y="400050"/>
                </a:cubicBezTo>
                <a:cubicBezTo>
                  <a:pt x="97290" y="401865"/>
                  <a:pt x="93635" y="401532"/>
                  <a:pt x="90488" y="402431"/>
                </a:cubicBezTo>
                <a:cubicBezTo>
                  <a:pt x="70729" y="408077"/>
                  <a:pt x="97471" y="404813"/>
                  <a:pt x="42863" y="359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5" name="Freeform 134"/>
          <p:cNvSpPr/>
          <p:nvPr/>
        </p:nvSpPr>
        <p:spPr>
          <a:xfrm>
            <a:off x="2415063" y="2281998"/>
            <a:ext cx="921543" cy="1249872"/>
          </a:xfrm>
          <a:custGeom>
            <a:avLst/>
            <a:gdLst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1087172"/>
              <a:gd name="connsiteX1" fmla="*/ 912018 w 912018"/>
              <a:gd name="connsiteY1" fmla="*/ 0 h 1087172"/>
              <a:gd name="connsiteX2" fmla="*/ 907256 w 912018"/>
              <a:gd name="connsiteY2" fmla="*/ 888206 h 1087172"/>
              <a:gd name="connsiteX3" fmla="*/ 14287 w 912018"/>
              <a:gd name="connsiteY3" fmla="*/ 888206 h 1087172"/>
              <a:gd name="connsiteX4" fmla="*/ 0 w 912018"/>
              <a:gd name="connsiteY4" fmla="*/ 0 h 1087172"/>
              <a:gd name="connsiteX0" fmla="*/ 0 w 912018"/>
              <a:gd name="connsiteY0" fmla="*/ 0 h 1230241"/>
              <a:gd name="connsiteX1" fmla="*/ 912018 w 912018"/>
              <a:gd name="connsiteY1" fmla="*/ 0 h 1230241"/>
              <a:gd name="connsiteX2" fmla="*/ 907256 w 912018"/>
              <a:gd name="connsiteY2" fmla="*/ 888206 h 1230241"/>
              <a:gd name="connsiteX3" fmla="*/ 14287 w 912018"/>
              <a:gd name="connsiteY3" fmla="*/ 888206 h 1230241"/>
              <a:gd name="connsiteX4" fmla="*/ 0 w 912018"/>
              <a:gd name="connsiteY4" fmla="*/ 0 h 1230241"/>
              <a:gd name="connsiteX0" fmla="*/ 0 w 912018"/>
              <a:gd name="connsiteY0" fmla="*/ 0 h 1240942"/>
              <a:gd name="connsiteX1" fmla="*/ 912018 w 912018"/>
              <a:gd name="connsiteY1" fmla="*/ 0 h 1240942"/>
              <a:gd name="connsiteX2" fmla="*/ 907256 w 912018"/>
              <a:gd name="connsiteY2" fmla="*/ 888206 h 1240942"/>
              <a:gd name="connsiteX3" fmla="*/ 14287 w 912018"/>
              <a:gd name="connsiteY3" fmla="*/ 888206 h 1240942"/>
              <a:gd name="connsiteX4" fmla="*/ 0 w 912018"/>
              <a:gd name="connsiteY4" fmla="*/ 0 h 124094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14287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4399"/>
              <a:gd name="connsiteY0" fmla="*/ 9525 h 1249872"/>
              <a:gd name="connsiteX1" fmla="*/ 914399 w 914399"/>
              <a:gd name="connsiteY1" fmla="*/ 0 h 1249872"/>
              <a:gd name="connsiteX2" fmla="*/ 909637 w 914399"/>
              <a:gd name="connsiteY2" fmla="*/ 888206 h 1249872"/>
              <a:gd name="connsiteX3" fmla="*/ 7143 w 914399"/>
              <a:gd name="connsiteY3" fmla="*/ 888206 h 1249872"/>
              <a:gd name="connsiteX4" fmla="*/ 0 w 914399"/>
              <a:gd name="connsiteY4" fmla="*/ 9525 h 1249872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0 h 1249872"/>
              <a:gd name="connsiteX1" fmla="*/ 921543 w 921543"/>
              <a:gd name="connsiteY1" fmla="*/ 7144 h 1249872"/>
              <a:gd name="connsiteX2" fmla="*/ 909637 w 921543"/>
              <a:gd name="connsiteY2" fmla="*/ 888206 h 1249872"/>
              <a:gd name="connsiteX3" fmla="*/ 7143 w 921543"/>
              <a:gd name="connsiteY3" fmla="*/ 888206 h 1249872"/>
              <a:gd name="connsiteX4" fmla="*/ 0 w 921543"/>
              <a:gd name="connsiteY4" fmla="*/ 0 h 12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543" h="1249872">
                <a:moveTo>
                  <a:pt x="0" y="0"/>
                </a:moveTo>
                <a:cubicBezTo>
                  <a:pt x="301625" y="107156"/>
                  <a:pt x="731836" y="57149"/>
                  <a:pt x="921543" y="7144"/>
                </a:cubicBezTo>
                <a:cubicBezTo>
                  <a:pt x="919956" y="303213"/>
                  <a:pt x="911224" y="592137"/>
                  <a:pt x="909637" y="888206"/>
                </a:cubicBezTo>
                <a:cubicBezTo>
                  <a:pt x="883443" y="1376362"/>
                  <a:pt x="7143" y="1364456"/>
                  <a:pt x="7143" y="888206"/>
                </a:cubicBezTo>
                <a:cubicBezTo>
                  <a:pt x="5556" y="592137"/>
                  <a:pt x="1587" y="296069"/>
                  <a:pt x="0" y="0"/>
                </a:cubicBezTo>
                <a:close/>
              </a:path>
            </a:pathLst>
          </a:custGeom>
          <a:gradFill>
            <a:gsLst>
              <a:gs pos="79000">
                <a:srgbClr val="92D050">
                  <a:lumMod val="42000"/>
                  <a:lumOff val="58000"/>
                  <a:alpha val="55000"/>
                </a:srgbClr>
              </a:gs>
              <a:gs pos="27500">
                <a:srgbClr val="92D050">
                  <a:alpha val="60000"/>
                </a:srgbClr>
              </a:gs>
              <a:gs pos="100000">
                <a:srgbClr val="008080">
                  <a:alpha val="70000"/>
                </a:srgbClr>
              </a:gs>
              <a:gs pos="0">
                <a:srgbClr val="008080">
                  <a:alpha val="35000"/>
                </a:srgbClr>
              </a:gs>
              <a:gs pos="53000">
                <a:schemeClr val="bg1">
                  <a:alpha val="59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2409506" y="1763678"/>
            <a:ext cx="927100" cy="1765300"/>
          </a:xfrm>
          <a:prstGeom prst="roundRect">
            <a:avLst>
              <a:gd name="adj" fmla="val 4178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736600" y="2609850"/>
            <a:ext cx="2311400" cy="1720850"/>
          </a:xfrm>
          <a:custGeom>
            <a:avLst/>
            <a:gdLst>
              <a:gd name="connsiteX0" fmla="*/ 425450 w 2311400"/>
              <a:gd name="connsiteY0" fmla="*/ 85725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971550 w 2311400"/>
              <a:gd name="connsiteY7" fmla="*/ 711200 h 1720850"/>
              <a:gd name="connsiteX0" fmla="*/ 260350 w 2311400"/>
              <a:gd name="connsiteY0" fmla="*/ 85090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971550 w 2311400"/>
              <a:gd name="connsiteY7" fmla="*/ 711200 h 1720850"/>
              <a:gd name="connsiteX0" fmla="*/ 241300 w 2311400"/>
              <a:gd name="connsiteY0" fmla="*/ 85725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971550 w 2311400"/>
              <a:gd name="connsiteY7" fmla="*/ 711200 h 1720850"/>
              <a:gd name="connsiteX0" fmla="*/ 241300 w 2311400"/>
              <a:gd name="connsiteY0" fmla="*/ 85725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1136650 w 2311400"/>
              <a:gd name="connsiteY7" fmla="*/ 711200 h 172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1400" h="1720850">
                <a:moveTo>
                  <a:pt x="241300" y="857250"/>
                </a:moveTo>
                <a:lnTo>
                  <a:pt x="0" y="857250"/>
                </a:lnTo>
                <a:lnTo>
                  <a:pt x="0" y="1720850"/>
                </a:lnTo>
                <a:lnTo>
                  <a:pt x="2311400" y="1720850"/>
                </a:lnTo>
                <a:lnTo>
                  <a:pt x="2311400" y="0"/>
                </a:lnTo>
                <a:lnTo>
                  <a:pt x="1987550" y="0"/>
                </a:lnTo>
                <a:lnTo>
                  <a:pt x="1987550" y="711200"/>
                </a:lnTo>
                <a:lnTo>
                  <a:pt x="1136650" y="711200"/>
                </a:lnTo>
              </a:path>
            </a:pathLst>
          </a:custGeom>
          <a:noFill/>
          <a:ln w="127000"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26" name="Donut 125"/>
          <p:cNvSpPr/>
          <p:nvPr/>
        </p:nvSpPr>
        <p:spPr>
          <a:xfrm>
            <a:off x="2126263" y="4155404"/>
            <a:ext cx="322016" cy="322016"/>
          </a:xfrm>
          <a:prstGeom prst="donut">
            <a:avLst>
              <a:gd name="adj" fmla="val 18438"/>
            </a:avLst>
          </a:prstGeom>
          <a:solidFill>
            <a:srgbClr val="573A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27" name="Flowchart: Connector 126"/>
          <p:cNvSpPr/>
          <p:nvPr/>
        </p:nvSpPr>
        <p:spPr>
          <a:xfrm>
            <a:off x="2187137" y="4213676"/>
            <a:ext cx="207798" cy="20779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08" y="4221958"/>
            <a:ext cx="188907" cy="188907"/>
          </a:xfrm>
          <a:prstGeom prst="rect">
            <a:avLst/>
          </a:prstGeom>
        </p:spPr>
      </p:pic>
      <p:sp>
        <p:nvSpPr>
          <p:cNvPr id="140" name="Can 139"/>
          <p:cNvSpPr/>
          <p:nvPr/>
        </p:nvSpPr>
        <p:spPr>
          <a:xfrm rot="16200000">
            <a:off x="5600114" y="2196841"/>
            <a:ext cx="314876" cy="508002"/>
          </a:xfrm>
          <a:prstGeom prst="can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1" name="Can 140"/>
          <p:cNvSpPr/>
          <p:nvPr/>
        </p:nvSpPr>
        <p:spPr>
          <a:xfrm rot="16200000">
            <a:off x="5442292" y="2389298"/>
            <a:ext cx="110363" cy="126453"/>
          </a:xfrm>
          <a:prstGeom prst="can">
            <a:avLst>
              <a:gd name="adj" fmla="val 38077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9000">
                <a:schemeClr val="accent1">
                  <a:lumMod val="60000"/>
                  <a:lumOff val="40000"/>
                </a:schemeClr>
              </a:gs>
              <a:gs pos="86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5311782" y="2423229"/>
            <a:ext cx="168277" cy="6085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4086225" y="1562100"/>
            <a:ext cx="1390651" cy="3038475"/>
          </a:xfrm>
          <a:custGeom>
            <a:avLst/>
            <a:gdLst>
              <a:gd name="connsiteX0" fmla="*/ 0 w 1371601"/>
              <a:gd name="connsiteY0" fmla="*/ 0 h 2375196"/>
              <a:gd name="connsiteX1" fmla="*/ 1371601 w 1371601"/>
              <a:gd name="connsiteY1" fmla="*/ 0 h 2375196"/>
              <a:gd name="connsiteX2" fmla="*/ 1371601 w 1371601"/>
              <a:gd name="connsiteY2" fmla="*/ 2375196 h 2375196"/>
              <a:gd name="connsiteX3" fmla="*/ 0 w 1371601"/>
              <a:gd name="connsiteY3" fmla="*/ 2375196 h 2375196"/>
              <a:gd name="connsiteX4" fmla="*/ 0 w 1371601"/>
              <a:gd name="connsiteY4" fmla="*/ 0 h 2375196"/>
              <a:gd name="connsiteX5" fmla="*/ 133347 w 1371601"/>
              <a:gd name="connsiteY5" fmla="*/ 133347 h 2375196"/>
              <a:gd name="connsiteX6" fmla="*/ 133347 w 1371601"/>
              <a:gd name="connsiteY6" fmla="*/ 2241849 h 2375196"/>
              <a:gd name="connsiteX7" fmla="*/ 1238254 w 1371601"/>
              <a:gd name="connsiteY7" fmla="*/ 2241849 h 2375196"/>
              <a:gd name="connsiteX8" fmla="*/ 1238254 w 1371601"/>
              <a:gd name="connsiteY8" fmla="*/ 133347 h 2375196"/>
              <a:gd name="connsiteX9" fmla="*/ 133347 w 1371601"/>
              <a:gd name="connsiteY9" fmla="*/ 133347 h 2375196"/>
              <a:gd name="connsiteX0" fmla="*/ 0 w 1390651"/>
              <a:gd name="connsiteY0" fmla="*/ 609600 h 2984796"/>
              <a:gd name="connsiteX1" fmla="*/ 1390651 w 1390651"/>
              <a:gd name="connsiteY1" fmla="*/ 0 h 2984796"/>
              <a:gd name="connsiteX2" fmla="*/ 1371601 w 1390651"/>
              <a:gd name="connsiteY2" fmla="*/ 2984796 h 2984796"/>
              <a:gd name="connsiteX3" fmla="*/ 0 w 1390651"/>
              <a:gd name="connsiteY3" fmla="*/ 2984796 h 2984796"/>
              <a:gd name="connsiteX4" fmla="*/ 0 w 1390651"/>
              <a:gd name="connsiteY4" fmla="*/ 609600 h 2984796"/>
              <a:gd name="connsiteX5" fmla="*/ 133347 w 1390651"/>
              <a:gd name="connsiteY5" fmla="*/ 742947 h 2984796"/>
              <a:gd name="connsiteX6" fmla="*/ 133347 w 1390651"/>
              <a:gd name="connsiteY6" fmla="*/ 2851449 h 2984796"/>
              <a:gd name="connsiteX7" fmla="*/ 1238254 w 1390651"/>
              <a:gd name="connsiteY7" fmla="*/ 2851449 h 2984796"/>
              <a:gd name="connsiteX8" fmla="*/ 1238254 w 1390651"/>
              <a:gd name="connsiteY8" fmla="*/ 742947 h 2984796"/>
              <a:gd name="connsiteX9" fmla="*/ 133347 w 1390651"/>
              <a:gd name="connsiteY9" fmla="*/ 742947 h 2984796"/>
              <a:gd name="connsiteX0" fmla="*/ 0 w 1390651"/>
              <a:gd name="connsiteY0" fmla="*/ 609600 h 2984796"/>
              <a:gd name="connsiteX1" fmla="*/ 1390651 w 1390651"/>
              <a:gd name="connsiteY1" fmla="*/ 0 h 2984796"/>
              <a:gd name="connsiteX2" fmla="*/ 1371601 w 1390651"/>
              <a:gd name="connsiteY2" fmla="*/ 2984796 h 2984796"/>
              <a:gd name="connsiteX3" fmla="*/ 0 w 1390651"/>
              <a:gd name="connsiteY3" fmla="*/ 2984796 h 2984796"/>
              <a:gd name="connsiteX4" fmla="*/ 0 w 1390651"/>
              <a:gd name="connsiteY4" fmla="*/ 609600 h 2984796"/>
              <a:gd name="connsiteX5" fmla="*/ 133347 w 1390651"/>
              <a:gd name="connsiteY5" fmla="*/ 742947 h 2984796"/>
              <a:gd name="connsiteX6" fmla="*/ 133347 w 1390651"/>
              <a:gd name="connsiteY6" fmla="*/ 2851449 h 2984796"/>
              <a:gd name="connsiteX7" fmla="*/ 1238254 w 1390651"/>
              <a:gd name="connsiteY7" fmla="*/ 2851449 h 2984796"/>
              <a:gd name="connsiteX8" fmla="*/ 1247779 w 1390651"/>
              <a:gd name="connsiteY8" fmla="*/ 257172 h 2984796"/>
              <a:gd name="connsiteX9" fmla="*/ 133347 w 1390651"/>
              <a:gd name="connsiteY9" fmla="*/ 742947 h 298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0651" h="2984796">
                <a:moveTo>
                  <a:pt x="0" y="609600"/>
                </a:moveTo>
                <a:lnTo>
                  <a:pt x="1390651" y="0"/>
                </a:lnTo>
                <a:lnTo>
                  <a:pt x="1371601" y="2984796"/>
                </a:lnTo>
                <a:lnTo>
                  <a:pt x="0" y="2984796"/>
                </a:lnTo>
                <a:lnTo>
                  <a:pt x="0" y="609600"/>
                </a:lnTo>
                <a:close/>
                <a:moveTo>
                  <a:pt x="133347" y="742947"/>
                </a:moveTo>
                <a:lnTo>
                  <a:pt x="133347" y="2851449"/>
                </a:lnTo>
                <a:lnTo>
                  <a:pt x="1238254" y="2851449"/>
                </a:lnTo>
                <a:lnTo>
                  <a:pt x="1247779" y="257172"/>
                </a:lnTo>
                <a:lnTo>
                  <a:pt x="133347" y="742947"/>
                </a:lnTo>
                <a:close/>
              </a:path>
            </a:pathLst>
          </a:custGeom>
          <a:gradFill flip="none" rotWithShape="1">
            <a:gsLst>
              <a:gs pos="1000">
                <a:schemeClr val="tx1">
                  <a:lumMod val="75000"/>
                  <a:lumOff val="2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787650" y="1511300"/>
            <a:ext cx="1962150" cy="615950"/>
          </a:xfrm>
          <a:custGeom>
            <a:avLst/>
            <a:gdLst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309"/>
              <a:gd name="connsiteY0" fmla="*/ 425450 h 615950"/>
              <a:gd name="connsiteX1" fmla="*/ 0 w 1962309"/>
              <a:gd name="connsiteY1" fmla="*/ 127000 h 615950"/>
              <a:gd name="connsiteX2" fmla="*/ 165100 w 1962309"/>
              <a:gd name="connsiteY2" fmla="*/ 0 h 615950"/>
              <a:gd name="connsiteX3" fmla="*/ 1778000 w 1962309"/>
              <a:gd name="connsiteY3" fmla="*/ 0 h 615950"/>
              <a:gd name="connsiteX4" fmla="*/ 1962150 w 1962309"/>
              <a:gd name="connsiteY4" fmla="*/ 165100 h 615950"/>
              <a:gd name="connsiteX5" fmla="*/ 1962150 w 1962309"/>
              <a:gd name="connsiteY5" fmla="*/ 615950 h 615950"/>
              <a:gd name="connsiteX6" fmla="*/ 1822450 w 1962309"/>
              <a:gd name="connsiteY6" fmla="*/ 615950 h 615950"/>
              <a:gd name="connsiteX7" fmla="*/ 1822450 w 1962309"/>
              <a:gd name="connsiteY7" fmla="*/ 247650 h 615950"/>
              <a:gd name="connsiteX8" fmla="*/ 1701800 w 1962309"/>
              <a:gd name="connsiteY8" fmla="*/ 146050 h 615950"/>
              <a:gd name="connsiteX9" fmla="*/ 209550 w 1962309"/>
              <a:gd name="connsiteY9" fmla="*/ 146050 h 615950"/>
              <a:gd name="connsiteX10" fmla="*/ 146050 w 1962309"/>
              <a:gd name="connsiteY10" fmla="*/ 247650 h 615950"/>
              <a:gd name="connsiteX11" fmla="*/ 146050 w 1962309"/>
              <a:gd name="connsiteY11" fmla="*/ 450850 h 615950"/>
              <a:gd name="connsiteX0" fmla="*/ 0 w 1962305"/>
              <a:gd name="connsiteY0" fmla="*/ 425450 h 615950"/>
              <a:gd name="connsiteX1" fmla="*/ 0 w 1962305"/>
              <a:gd name="connsiteY1" fmla="*/ 127000 h 615950"/>
              <a:gd name="connsiteX2" fmla="*/ 165100 w 1962305"/>
              <a:gd name="connsiteY2" fmla="*/ 0 h 615950"/>
              <a:gd name="connsiteX3" fmla="*/ 1778000 w 1962305"/>
              <a:gd name="connsiteY3" fmla="*/ 0 h 615950"/>
              <a:gd name="connsiteX4" fmla="*/ 1962150 w 1962305"/>
              <a:gd name="connsiteY4" fmla="*/ 165100 h 615950"/>
              <a:gd name="connsiteX5" fmla="*/ 1962150 w 1962305"/>
              <a:gd name="connsiteY5" fmla="*/ 615950 h 615950"/>
              <a:gd name="connsiteX6" fmla="*/ 1822450 w 1962305"/>
              <a:gd name="connsiteY6" fmla="*/ 615950 h 615950"/>
              <a:gd name="connsiteX7" fmla="*/ 1822450 w 1962305"/>
              <a:gd name="connsiteY7" fmla="*/ 247650 h 615950"/>
              <a:gd name="connsiteX8" fmla="*/ 1701800 w 1962305"/>
              <a:gd name="connsiteY8" fmla="*/ 146050 h 615950"/>
              <a:gd name="connsiteX9" fmla="*/ 209550 w 1962305"/>
              <a:gd name="connsiteY9" fmla="*/ 146050 h 615950"/>
              <a:gd name="connsiteX10" fmla="*/ 146050 w 1962305"/>
              <a:gd name="connsiteY10" fmla="*/ 247650 h 615950"/>
              <a:gd name="connsiteX11" fmla="*/ 146050 w 1962305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5720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62150" h="615950">
                <a:moveTo>
                  <a:pt x="0" y="457200"/>
                </a:moveTo>
                <a:lnTo>
                  <a:pt x="0" y="127000"/>
                </a:lnTo>
                <a:cubicBezTo>
                  <a:pt x="10583" y="46567"/>
                  <a:pt x="59267" y="4233"/>
                  <a:pt x="165100" y="0"/>
                </a:cubicBezTo>
                <a:lnTo>
                  <a:pt x="1778000" y="0"/>
                </a:lnTo>
                <a:cubicBezTo>
                  <a:pt x="1836208" y="1058"/>
                  <a:pt x="1957917" y="37042"/>
                  <a:pt x="1962150" y="165100"/>
                </a:cubicBezTo>
                <a:lnTo>
                  <a:pt x="1962150" y="615950"/>
                </a:lnTo>
                <a:lnTo>
                  <a:pt x="1822450" y="615950"/>
                </a:lnTo>
                <a:lnTo>
                  <a:pt x="1822450" y="247650"/>
                </a:lnTo>
                <a:cubicBezTo>
                  <a:pt x="1817158" y="197908"/>
                  <a:pt x="1805517" y="157692"/>
                  <a:pt x="1701800" y="146050"/>
                </a:cubicBezTo>
                <a:lnTo>
                  <a:pt x="209550" y="146050"/>
                </a:lnTo>
                <a:cubicBezTo>
                  <a:pt x="150283" y="148167"/>
                  <a:pt x="154517" y="191558"/>
                  <a:pt x="146050" y="247650"/>
                </a:cubicBezTo>
                <a:lnTo>
                  <a:pt x="146050" y="450850"/>
                </a:lnTo>
              </a:path>
            </a:pathLst>
          </a:custGeom>
          <a:solidFill>
            <a:srgbClr val="FFC000">
              <a:alpha val="80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206750" y="2908300"/>
            <a:ext cx="1270000" cy="1454150"/>
          </a:xfrm>
          <a:custGeom>
            <a:avLst/>
            <a:gdLst>
              <a:gd name="connsiteX0" fmla="*/ 0 w 1270000"/>
              <a:gd name="connsiteY0" fmla="*/ 0 h 1454150"/>
              <a:gd name="connsiteX1" fmla="*/ 685800 w 1270000"/>
              <a:gd name="connsiteY1" fmla="*/ 0 h 1454150"/>
              <a:gd name="connsiteX2" fmla="*/ 685800 w 1270000"/>
              <a:gd name="connsiteY2" fmla="*/ 1454150 h 1454150"/>
              <a:gd name="connsiteX3" fmla="*/ 1270000 w 1270000"/>
              <a:gd name="connsiteY3" fmla="*/ 1454150 h 145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00" h="1454150">
                <a:moveTo>
                  <a:pt x="0" y="0"/>
                </a:moveTo>
                <a:lnTo>
                  <a:pt x="685800" y="0"/>
                </a:lnTo>
                <a:lnTo>
                  <a:pt x="685800" y="1454150"/>
                </a:lnTo>
                <a:lnTo>
                  <a:pt x="1270000" y="1454150"/>
                </a:lnTo>
              </a:path>
            </a:pathLst>
          </a:custGeom>
          <a:noFill/>
          <a:ln w="127000"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7" name="Donut 136"/>
          <p:cNvSpPr/>
          <p:nvPr/>
        </p:nvSpPr>
        <p:spPr>
          <a:xfrm>
            <a:off x="3711223" y="2791424"/>
            <a:ext cx="322016" cy="322016"/>
          </a:xfrm>
          <a:prstGeom prst="donut">
            <a:avLst>
              <a:gd name="adj" fmla="val 18438"/>
            </a:avLst>
          </a:prstGeom>
          <a:solidFill>
            <a:srgbClr val="573A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8" name="Flowchart: Connector 137"/>
          <p:cNvSpPr/>
          <p:nvPr/>
        </p:nvSpPr>
        <p:spPr>
          <a:xfrm>
            <a:off x="3772097" y="2849696"/>
            <a:ext cx="207798" cy="20779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368" y="2857978"/>
            <a:ext cx="188907" cy="188907"/>
          </a:xfrm>
          <a:prstGeom prst="rect">
            <a:avLst/>
          </a:prstGeom>
        </p:spPr>
      </p:pic>
      <p:sp>
        <p:nvSpPr>
          <p:cNvPr id="142" name="Rounded Rectangle 141"/>
          <p:cNvSpPr/>
          <p:nvPr/>
        </p:nvSpPr>
        <p:spPr>
          <a:xfrm>
            <a:off x="4724001" y="2412001"/>
            <a:ext cx="665018" cy="9144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43" name="Picture 2" descr="D:\d drive\MJ WORK\Pooja mam (physics)\Rashi mam\Work, Energy and power\turbine-256.png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9"/>
          <a:stretch/>
        </p:blipFill>
        <p:spPr bwMode="auto">
          <a:xfrm>
            <a:off x="4486275" y="2244308"/>
            <a:ext cx="452169" cy="452295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44" y="1940344"/>
            <a:ext cx="319015" cy="860006"/>
          </a:xfrm>
          <a:prstGeom prst="rect">
            <a:avLst/>
          </a:prstGeom>
        </p:spPr>
      </p:pic>
      <p:sp>
        <p:nvSpPr>
          <p:cNvPr id="1024" name="Frame 1023"/>
          <p:cNvSpPr/>
          <p:nvPr/>
        </p:nvSpPr>
        <p:spPr>
          <a:xfrm>
            <a:off x="5364972" y="1883234"/>
            <a:ext cx="1576153" cy="1063166"/>
          </a:xfrm>
          <a:prstGeom prst="frame">
            <a:avLst>
              <a:gd name="adj1" fmla="val 9514"/>
            </a:avLst>
          </a:prstGeom>
          <a:gradFill flip="none" rotWithShape="1">
            <a:gsLst>
              <a:gs pos="1000">
                <a:schemeClr val="tx1">
                  <a:lumMod val="75000"/>
                  <a:lumOff val="2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148" name="Generator"/>
          <p:cNvGrpSpPr/>
          <p:nvPr/>
        </p:nvGrpSpPr>
        <p:grpSpPr>
          <a:xfrm>
            <a:off x="6095743" y="2076481"/>
            <a:ext cx="725199" cy="729064"/>
            <a:chOff x="5341143" y="1900748"/>
            <a:chExt cx="797719" cy="801970"/>
          </a:xfrm>
        </p:grpSpPr>
        <p:sp>
          <p:nvSpPr>
            <p:cNvPr id="149" name="Rounded Rectangle 148"/>
            <p:cNvSpPr/>
            <p:nvPr/>
          </p:nvSpPr>
          <p:spPr>
            <a:xfrm>
              <a:off x="5341143" y="2026884"/>
              <a:ext cx="783432" cy="45676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0" name="Rounded Rectangle 167"/>
            <p:cNvSpPr/>
            <p:nvPr/>
          </p:nvSpPr>
          <p:spPr>
            <a:xfrm>
              <a:off x="5341143" y="1933034"/>
              <a:ext cx="797719" cy="769684"/>
            </a:xfrm>
            <a:custGeom>
              <a:avLst/>
              <a:gdLst/>
              <a:ahLst/>
              <a:cxnLst/>
              <a:rect l="l" t="t" r="r" b="b"/>
              <a:pathLst>
                <a:path w="797719" h="769684">
                  <a:moveTo>
                    <a:pt x="156068" y="0"/>
                  </a:moveTo>
                  <a:lnTo>
                    <a:pt x="644828" y="0"/>
                  </a:lnTo>
                  <a:cubicBezTo>
                    <a:pt x="688499" y="0"/>
                    <a:pt x="723901" y="35402"/>
                    <a:pt x="723901" y="79073"/>
                  </a:cubicBezTo>
                  <a:lnTo>
                    <a:pt x="723901" y="552498"/>
                  </a:lnTo>
                  <a:cubicBezTo>
                    <a:pt x="723901" y="596169"/>
                    <a:pt x="688499" y="631571"/>
                    <a:pt x="644828" y="631571"/>
                  </a:cubicBezTo>
                  <a:lnTo>
                    <a:pt x="538162" y="631571"/>
                  </a:lnTo>
                  <a:lnTo>
                    <a:pt x="538162" y="669331"/>
                  </a:lnTo>
                  <a:lnTo>
                    <a:pt x="797719" y="669331"/>
                  </a:lnTo>
                  <a:lnTo>
                    <a:pt x="797719" y="769684"/>
                  </a:lnTo>
                  <a:lnTo>
                    <a:pt x="0" y="769684"/>
                  </a:lnTo>
                  <a:lnTo>
                    <a:pt x="0" y="669331"/>
                  </a:lnTo>
                  <a:lnTo>
                    <a:pt x="233362" y="669331"/>
                  </a:lnTo>
                  <a:lnTo>
                    <a:pt x="233362" y="631571"/>
                  </a:lnTo>
                  <a:lnTo>
                    <a:pt x="156068" y="631571"/>
                  </a:lnTo>
                  <a:cubicBezTo>
                    <a:pt x="112397" y="631571"/>
                    <a:pt x="76995" y="596169"/>
                    <a:pt x="76995" y="552498"/>
                  </a:cubicBezTo>
                  <a:lnTo>
                    <a:pt x="76995" y="79073"/>
                  </a:lnTo>
                  <a:cubicBezTo>
                    <a:pt x="76995" y="35402"/>
                    <a:pt x="112397" y="0"/>
                    <a:pt x="1560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25000">
                  <a:schemeClr val="bg1"/>
                </a:gs>
                <a:gs pos="45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solidFill>
                <a:schemeClr val="tx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505049" y="1900748"/>
              <a:ext cx="29378" cy="685800"/>
            </a:xfrm>
            <a:prstGeom prst="rect">
              <a:avLst/>
            </a:prstGeom>
            <a:solidFill>
              <a:schemeClr val="bg1"/>
            </a:solidFill>
            <a:ln w="635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954330" y="1900748"/>
              <a:ext cx="24279" cy="685800"/>
            </a:xfrm>
            <a:prstGeom prst="rect">
              <a:avLst/>
            </a:prstGeom>
            <a:solidFill>
              <a:schemeClr val="bg1"/>
            </a:solidFill>
            <a:ln w="635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6010444" y="1989563"/>
              <a:ext cx="28388" cy="535430"/>
              <a:chOff x="6011735" y="1989563"/>
              <a:chExt cx="25807" cy="535430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6011735" y="2330875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6011735" y="2379250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6011735" y="2427625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6011735" y="246457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Right Triangle 173"/>
              <p:cNvSpPr/>
              <p:nvPr/>
            </p:nvSpPr>
            <p:spPr>
              <a:xfrm flipV="1">
                <a:off x="6011735" y="2501532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6011735" y="2256969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6011735" y="2293922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6011735" y="2208594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6011735" y="213468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011735" y="2171641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011735" y="2037938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6011735" y="2086313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Right Triangle 181"/>
              <p:cNvSpPr/>
              <p:nvPr/>
            </p:nvSpPr>
            <p:spPr>
              <a:xfrm>
                <a:off x="6011735" y="1989563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 flipH="1">
              <a:off x="5438964" y="1985968"/>
              <a:ext cx="28388" cy="535430"/>
              <a:chOff x="6011735" y="1989563"/>
              <a:chExt cx="25807" cy="535430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6011735" y="2330875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6011735" y="2379250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6011735" y="2427625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6011735" y="246457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Right Triangle 160"/>
              <p:cNvSpPr/>
              <p:nvPr/>
            </p:nvSpPr>
            <p:spPr>
              <a:xfrm flipV="1">
                <a:off x="6011735" y="2501532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6011735" y="2256969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6011735" y="2293922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011735" y="2208594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011735" y="213468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011735" y="2171641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6011735" y="2037938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6011735" y="2086313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Right Triangle 168"/>
              <p:cNvSpPr/>
              <p:nvPr/>
            </p:nvSpPr>
            <p:spPr>
              <a:xfrm>
                <a:off x="6011735" y="1989563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Dodecagon 154"/>
            <p:cNvSpPr/>
            <p:nvPr/>
          </p:nvSpPr>
          <p:spPr>
            <a:xfrm>
              <a:off x="5672569" y="2532626"/>
              <a:ext cx="25807" cy="88660"/>
            </a:xfrm>
            <a:prstGeom prst="dodec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6" name="Dodecagon 155"/>
            <p:cNvSpPr/>
            <p:nvPr/>
          </p:nvSpPr>
          <p:spPr>
            <a:xfrm>
              <a:off x="5788819" y="2532626"/>
              <a:ext cx="25807" cy="88660"/>
            </a:xfrm>
            <a:prstGeom prst="dodec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6007894" y="2405651"/>
            <a:ext cx="137865" cy="9144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609600" y="1593850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Nuclear reactor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05" name="Up Arrow 204"/>
          <p:cNvSpPr/>
          <p:nvPr/>
        </p:nvSpPr>
        <p:spPr>
          <a:xfrm rot="5400000" flipH="1">
            <a:off x="1894696" y="3254793"/>
            <a:ext cx="92202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06" name="Up Arrow 205"/>
          <p:cNvSpPr/>
          <p:nvPr/>
        </p:nvSpPr>
        <p:spPr>
          <a:xfrm>
            <a:off x="2679843" y="3210876"/>
            <a:ext cx="80995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07" name="Up Arrow 206"/>
          <p:cNvSpPr/>
          <p:nvPr/>
        </p:nvSpPr>
        <p:spPr>
          <a:xfrm rot="5400000" flipH="1">
            <a:off x="2726546" y="2546768"/>
            <a:ext cx="92202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08" name="Up Arrow 207"/>
          <p:cNvSpPr/>
          <p:nvPr/>
        </p:nvSpPr>
        <p:spPr>
          <a:xfrm flipV="1">
            <a:off x="3004407" y="2589208"/>
            <a:ext cx="89095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09" name="Up Arrow 208"/>
          <p:cNvSpPr/>
          <p:nvPr/>
        </p:nvSpPr>
        <p:spPr>
          <a:xfrm flipV="1">
            <a:off x="3005141" y="3422497"/>
            <a:ext cx="89095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0" name="Up Arrow 209"/>
          <p:cNvSpPr/>
          <p:nvPr/>
        </p:nvSpPr>
        <p:spPr>
          <a:xfrm rot="16200000">
            <a:off x="2938329" y="4269796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1" name="Up Arrow 210"/>
          <p:cNvSpPr/>
          <p:nvPr/>
        </p:nvSpPr>
        <p:spPr>
          <a:xfrm rot="16200000">
            <a:off x="2017579" y="4266621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2" name="Up Arrow 211"/>
          <p:cNvSpPr/>
          <p:nvPr/>
        </p:nvSpPr>
        <p:spPr>
          <a:xfrm rot="16200000">
            <a:off x="1443920" y="4273218"/>
            <a:ext cx="83820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3" name="Up Arrow 212"/>
          <p:cNvSpPr/>
          <p:nvPr/>
        </p:nvSpPr>
        <p:spPr>
          <a:xfrm>
            <a:off x="695325" y="4222611"/>
            <a:ext cx="8099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4" name="Up Arrow 213"/>
          <p:cNvSpPr/>
          <p:nvPr/>
        </p:nvSpPr>
        <p:spPr>
          <a:xfrm rot="5400000" flipH="1">
            <a:off x="743187" y="3400850"/>
            <a:ext cx="83820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15" name="Up Arrow 214"/>
          <p:cNvSpPr/>
          <p:nvPr/>
        </p:nvSpPr>
        <p:spPr>
          <a:xfrm>
            <a:off x="2811038" y="1845626"/>
            <a:ext cx="9800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6" name="Up Arrow 215"/>
          <p:cNvSpPr/>
          <p:nvPr/>
        </p:nvSpPr>
        <p:spPr>
          <a:xfrm rot="5400000" flipH="1">
            <a:off x="2890548" y="1521390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17" name="Up Arrow 216"/>
          <p:cNvSpPr/>
          <p:nvPr/>
        </p:nvSpPr>
        <p:spPr>
          <a:xfrm rot="5400000" flipH="1">
            <a:off x="3764448" y="1520023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18" name="Up Arrow 217"/>
          <p:cNvSpPr/>
          <p:nvPr/>
        </p:nvSpPr>
        <p:spPr>
          <a:xfrm flipV="1">
            <a:off x="4626465" y="1593697"/>
            <a:ext cx="107806" cy="139853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9" name="Up Arrow 218"/>
          <p:cNvSpPr/>
          <p:nvPr/>
        </p:nvSpPr>
        <p:spPr>
          <a:xfrm flipV="1">
            <a:off x="4276726" y="2858952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0" name="Up Arrow 219"/>
          <p:cNvSpPr/>
          <p:nvPr/>
        </p:nvSpPr>
        <p:spPr>
          <a:xfrm flipV="1">
            <a:off x="4486159" y="2852735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1" name="Up Arrow 220"/>
          <p:cNvSpPr/>
          <p:nvPr/>
        </p:nvSpPr>
        <p:spPr>
          <a:xfrm flipV="1">
            <a:off x="4695592" y="2846518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2" name="Up Arrow 221"/>
          <p:cNvSpPr/>
          <p:nvPr/>
        </p:nvSpPr>
        <p:spPr>
          <a:xfrm flipV="1">
            <a:off x="4905025" y="2840301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3" name="Up Arrow 222"/>
          <p:cNvSpPr/>
          <p:nvPr/>
        </p:nvSpPr>
        <p:spPr>
          <a:xfrm flipV="1">
            <a:off x="5114458" y="2834084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4" name="Up Arrow 223"/>
          <p:cNvSpPr/>
          <p:nvPr/>
        </p:nvSpPr>
        <p:spPr>
          <a:xfrm rot="16200000">
            <a:off x="4643311" y="4293608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5" name="Up Arrow 224"/>
          <p:cNvSpPr/>
          <p:nvPr/>
        </p:nvSpPr>
        <p:spPr>
          <a:xfrm rot="16200000">
            <a:off x="4228974" y="4298370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6" name="Up Arrow 225"/>
          <p:cNvSpPr/>
          <p:nvPr/>
        </p:nvSpPr>
        <p:spPr>
          <a:xfrm>
            <a:off x="3862355" y="4260850"/>
            <a:ext cx="8099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7" name="Up Arrow 226"/>
          <p:cNvSpPr/>
          <p:nvPr/>
        </p:nvSpPr>
        <p:spPr>
          <a:xfrm>
            <a:off x="3860800" y="3619500"/>
            <a:ext cx="8099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8" name="Up Arrow 227"/>
          <p:cNvSpPr/>
          <p:nvPr/>
        </p:nvSpPr>
        <p:spPr>
          <a:xfrm rot="16200000">
            <a:off x="3600325" y="2844220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2502243" y="2156996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effectLst>
                  <a:outerShdw blurRad="50800" dist="38100" dir="16200000" rotWithShape="0">
                    <a:prstClr val="black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sz="1600" dirty="0" smtClean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Boiler</a:t>
            </a:r>
            <a:endParaRPr lang="en-IN" sz="1600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3554200" y="2422667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Pump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1981200" y="382069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Pump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4304271" y="2690396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Turbine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5867400" y="1547396"/>
            <a:ext cx="1204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Generator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4119929" y="4624229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Condenser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78" name="Rounded Rectangle 277"/>
          <p:cNvSpPr/>
          <p:nvPr/>
        </p:nvSpPr>
        <p:spPr>
          <a:xfrm rot="16200000">
            <a:off x="5798966" y="2169942"/>
            <a:ext cx="36730" cy="231439"/>
          </a:xfrm>
          <a:prstGeom prst="roundRect">
            <a:avLst>
              <a:gd name="adj" fmla="val 12863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9" name="Rounded Rectangle 278"/>
          <p:cNvSpPr/>
          <p:nvPr/>
        </p:nvSpPr>
        <p:spPr>
          <a:xfrm rot="16200000">
            <a:off x="5792412" y="2506305"/>
            <a:ext cx="38221" cy="231439"/>
          </a:xfrm>
          <a:prstGeom prst="roundRect">
            <a:avLst>
              <a:gd name="adj" fmla="val 12863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0" name="Rounded Rectangle 279"/>
          <p:cNvSpPr/>
          <p:nvPr/>
        </p:nvSpPr>
        <p:spPr>
          <a:xfrm rot="16200000">
            <a:off x="5794473" y="2484400"/>
            <a:ext cx="45719" cy="365778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1" name="Rounded Rectangle 280"/>
          <p:cNvSpPr/>
          <p:nvPr/>
        </p:nvSpPr>
        <p:spPr>
          <a:xfrm rot="16200000">
            <a:off x="5794472" y="2064978"/>
            <a:ext cx="45719" cy="365778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2" name="Rectangle 281"/>
          <p:cNvSpPr/>
          <p:nvPr/>
        </p:nvSpPr>
        <p:spPr>
          <a:xfrm rot="16200000">
            <a:off x="5804622" y="2517945"/>
            <a:ext cx="25418" cy="2150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3" name="Rectangle 282"/>
          <p:cNvSpPr/>
          <p:nvPr/>
        </p:nvSpPr>
        <p:spPr>
          <a:xfrm rot="16200000">
            <a:off x="5804622" y="2177610"/>
            <a:ext cx="25418" cy="215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5645043" y="1992126"/>
            <a:ext cx="3113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C00000"/>
                </a:solidFill>
              </a:rPr>
              <a:t>N</a:t>
            </a:r>
            <a:endParaRPr lang="en-US" sz="1500" b="1" dirty="0">
              <a:solidFill>
                <a:srgbClr val="C00000"/>
              </a:solidFill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5673897" y="2588441"/>
            <a:ext cx="2760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</a:rPr>
              <a:t>S</a:t>
            </a:r>
            <a:endParaRPr lang="en-US" sz="1500" b="1" dirty="0">
              <a:solidFill>
                <a:srgbClr val="002060"/>
              </a:solidFill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307579" y="281285"/>
            <a:ext cx="6245621" cy="400110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2000" dirty="0">
                <a:solidFill>
                  <a:prstClr val="white"/>
                </a:solidFill>
              </a:rPr>
              <a:t>Nuclear Power </a:t>
            </a:r>
            <a:r>
              <a:rPr lang="en-US" sz="2000" dirty="0" smtClean="0">
                <a:solidFill>
                  <a:prstClr val="white"/>
                </a:solidFill>
              </a:rPr>
              <a:t>Plant ( Controlled Chain Reaction ) </a:t>
            </a:r>
            <a:endParaRPr lang="en-US" sz="2000" dirty="0">
              <a:solidFill>
                <a:prstClr val="white"/>
              </a:solidFill>
            </a:endParaRPr>
          </a:p>
        </p:txBody>
      </p:sp>
      <p:grpSp>
        <p:nvGrpSpPr>
          <p:cNvPr id="289" name="Group 288"/>
          <p:cNvGrpSpPr/>
          <p:nvPr/>
        </p:nvGrpSpPr>
        <p:grpSpPr>
          <a:xfrm>
            <a:off x="6783279" y="2173577"/>
            <a:ext cx="2178273" cy="2564570"/>
            <a:chOff x="6224588" y="1621652"/>
            <a:chExt cx="1800225" cy="2119483"/>
          </a:xfrm>
          <a:noFill/>
        </p:grpSpPr>
        <p:sp>
          <p:nvSpPr>
            <p:cNvPr id="290" name="Oval 289"/>
            <p:cNvSpPr/>
            <p:nvPr/>
          </p:nvSpPr>
          <p:spPr>
            <a:xfrm>
              <a:off x="6600825" y="1621652"/>
              <a:ext cx="1050131" cy="1633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1" name="Freeform 290"/>
            <p:cNvSpPr/>
            <p:nvPr/>
          </p:nvSpPr>
          <p:spPr>
            <a:xfrm>
              <a:off x="6224588" y="1690689"/>
              <a:ext cx="1800225" cy="2050446"/>
            </a:xfrm>
            <a:custGeom>
              <a:avLst/>
              <a:gdLst>
                <a:gd name="connsiteX0" fmla="*/ 1428750 w 1800225"/>
                <a:gd name="connsiteY0" fmla="*/ 0 h 1900237"/>
                <a:gd name="connsiteX1" fmla="*/ 1800225 w 1800225"/>
                <a:gd name="connsiteY1" fmla="*/ 1624012 h 1900237"/>
                <a:gd name="connsiteX2" fmla="*/ 1676400 w 1800225"/>
                <a:gd name="connsiteY2" fmla="*/ 1900237 h 1900237"/>
                <a:gd name="connsiteX3" fmla="*/ 119062 w 1800225"/>
                <a:gd name="connsiteY3" fmla="*/ 1900237 h 1900237"/>
                <a:gd name="connsiteX4" fmla="*/ 0 w 1800225"/>
                <a:gd name="connsiteY4" fmla="*/ 1633537 h 1900237"/>
                <a:gd name="connsiteX5" fmla="*/ 385762 w 1800225"/>
                <a:gd name="connsiteY5" fmla="*/ 9525 h 1900237"/>
                <a:gd name="connsiteX6" fmla="*/ 1428750 w 1800225"/>
                <a:gd name="connsiteY6" fmla="*/ 0 h 1900237"/>
                <a:gd name="connsiteX0" fmla="*/ 1428750 w 1800225"/>
                <a:gd name="connsiteY0" fmla="*/ 0 h 1995487"/>
                <a:gd name="connsiteX1" fmla="*/ 1800225 w 1800225"/>
                <a:gd name="connsiteY1" fmla="*/ 1624012 h 1995487"/>
                <a:gd name="connsiteX2" fmla="*/ 1676400 w 1800225"/>
                <a:gd name="connsiteY2" fmla="*/ 1900237 h 1995487"/>
                <a:gd name="connsiteX3" fmla="*/ 119062 w 1800225"/>
                <a:gd name="connsiteY3" fmla="*/ 1900237 h 1995487"/>
                <a:gd name="connsiteX4" fmla="*/ 0 w 1800225"/>
                <a:gd name="connsiteY4" fmla="*/ 1633537 h 1995487"/>
                <a:gd name="connsiteX5" fmla="*/ 385762 w 1800225"/>
                <a:gd name="connsiteY5" fmla="*/ 9525 h 1995487"/>
                <a:gd name="connsiteX6" fmla="*/ 1428750 w 1800225"/>
                <a:gd name="connsiteY6" fmla="*/ 0 h 1995487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0225" h="2050446">
                  <a:moveTo>
                    <a:pt x="1428750" y="0"/>
                  </a:moveTo>
                  <a:cubicBezTo>
                    <a:pt x="1228725" y="693737"/>
                    <a:pt x="1495425" y="1320800"/>
                    <a:pt x="1800225" y="1624012"/>
                  </a:cubicBezTo>
                  <a:lnTo>
                    <a:pt x="1676400" y="1900237"/>
                  </a:lnTo>
                  <a:cubicBezTo>
                    <a:pt x="1138237" y="2114550"/>
                    <a:pt x="600075" y="2085975"/>
                    <a:pt x="119062" y="1900237"/>
                  </a:cubicBezTo>
                  <a:lnTo>
                    <a:pt x="0" y="1633537"/>
                  </a:lnTo>
                  <a:cubicBezTo>
                    <a:pt x="352425" y="1311275"/>
                    <a:pt x="538163" y="588962"/>
                    <a:pt x="385762" y="9525"/>
                  </a:cubicBezTo>
                  <a:cubicBezTo>
                    <a:pt x="528638" y="139700"/>
                    <a:pt x="1428750" y="98425"/>
                    <a:pt x="142875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31000">
                  <a:srgbClr val="D6D6D6"/>
                </a:gs>
                <a:gs pos="72000">
                  <a:srgbClr val="AFAFAF"/>
                </a:gs>
                <a:gs pos="85000">
                  <a:schemeClr val="tx1">
                    <a:lumMod val="65000"/>
                    <a:lumOff val="35000"/>
                  </a:schemeClr>
                </a:gs>
                <a:gs pos="48000">
                  <a:srgbClr val="FFFFFF"/>
                </a:gs>
                <a:gs pos="16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 w="19050"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2" name="Freeform 291"/>
            <p:cNvSpPr/>
            <p:nvPr/>
          </p:nvSpPr>
          <p:spPr>
            <a:xfrm>
              <a:off x="6303169" y="3336131"/>
              <a:ext cx="169069" cy="233363"/>
            </a:xfrm>
            <a:custGeom>
              <a:avLst/>
              <a:gdLst>
                <a:gd name="connsiteX0" fmla="*/ 0 w 169069"/>
                <a:gd name="connsiteY0" fmla="*/ 0 h 233363"/>
                <a:gd name="connsiteX1" fmla="*/ 95250 w 169069"/>
                <a:gd name="connsiteY1" fmla="*/ 233363 h 233363"/>
                <a:gd name="connsiteX2" fmla="*/ 169069 w 169069"/>
                <a:gd name="connsiteY2" fmla="*/ 57150 h 233363"/>
                <a:gd name="connsiteX3" fmla="*/ 0 w 169069"/>
                <a:gd name="connsiteY3" fmla="*/ 0 h 23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69" h="233363">
                  <a:moveTo>
                    <a:pt x="0" y="0"/>
                  </a:moveTo>
                  <a:lnTo>
                    <a:pt x="95250" y="233363"/>
                  </a:lnTo>
                  <a:lnTo>
                    <a:pt x="169069" y="5715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3" name="Freeform 292"/>
            <p:cNvSpPr/>
            <p:nvPr/>
          </p:nvSpPr>
          <p:spPr>
            <a:xfrm>
              <a:off x="6453188" y="3398044"/>
              <a:ext cx="171450" cy="238125"/>
            </a:xfrm>
            <a:custGeom>
              <a:avLst/>
              <a:gdLst>
                <a:gd name="connsiteX0" fmla="*/ 73818 w 171450"/>
                <a:gd name="connsiteY0" fmla="*/ 0 h 238125"/>
                <a:gd name="connsiteX1" fmla="*/ 0 w 171450"/>
                <a:gd name="connsiteY1" fmla="*/ 180975 h 238125"/>
                <a:gd name="connsiteX2" fmla="*/ 171450 w 171450"/>
                <a:gd name="connsiteY2" fmla="*/ 238125 h 238125"/>
                <a:gd name="connsiteX3" fmla="*/ 73818 w 171450"/>
                <a:gd name="connsiteY3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38125">
                  <a:moveTo>
                    <a:pt x="73818" y="0"/>
                  </a:moveTo>
                  <a:lnTo>
                    <a:pt x="0" y="180975"/>
                  </a:lnTo>
                  <a:lnTo>
                    <a:pt x="171450" y="238125"/>
                  </a:lnTo>
                  <a:lnTo>
                    <a:pt x="73818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4" name="Freeform 293"/>
            <p:cNvSpPr/>
            <p:nvPr/>
          </p:nvSpPr>
          <p:spPr>
            <a:xfrm>
              <a:off x="6586538" y="3414713"/>
              <a:ext cx="197643" cy="240506"/>
            </a:xfrm>
            <a:custGeom>
              <a:avLst/>
              <a:gdLst>
                <a:gd name="connsiteX0" fmla="*/ 0 w 197643"/>
                <a:gd name="connsiteY0" fmla="*/ 0 h 240506"/>
                <a:gd name="connsiteX1" fmla="*/ 85725 w 197643"/>
                <a:gd name="connsiteY1" fmla="*/ 240506 h 240506"/>
                <a:gd name="connsiteX2" fmla="*/ 197643 w 197643"/>
                <a:gd name="connsiteY2" fmla="*/ 45243 h 240506"/>
                <a:gd name="connsiteX3" fmla="*/ 0 w 197643"/>
                <a:gd name="connsiteY3" fmla="*/ 0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643" h="240506">
                  <a:moveTo>
                    <a:pt x="0" y="0"/>
                  </a:moveTo>
                  <a:lnTo>
                    <a:pt x="85725" y="240506"/>
                  </a:lnTo>
                  <a:lnTo>
                    <a:pt x="197643" y="4524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5" name="Freeform 294"/>
            <p:cNvSpPr/>
            <p:nvPr/>
          </p:nvSpPr>
          <p:spPr>
            <a:xfrm>
              <a:off x="6724650" y="3459956"/>
              <a:ext cx="195263" cy="223838"/>
            </a:xfrm>
            <a:custGeom>
              <a:avLst/>
              <a:gdLst>
                <a:gd name="connsiteX0" fmla="*/ 102394 w 195263"/>
                <a:gd name="connsiteY0" fmla="*/ 0 h 223838"/>
                <a:gd name="connsiteX1" fmla="*/ 195263 w 195263"/>
                <a:gd name="connsiteY1" fmla="*/ 223838 h 223838"/>
                <a:gd name="connsiteX2" fmla="*/ 0 w 195263"/>
                <a:gd name="connsiteY2" fmla="*/ 188119 h 223838"/>
                <a:gd name="connsiteX3" fmla="*/ 102394 w 195263"/>
                <a:gd name="connsiteY3" fmla="*/ 0 h 22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263" h="223838">
                  <a:moveTo>
                    <a:pt x="102394" y="0"/>
                  </a:moveTo>
                  <a:lnTo>
                    <a:pt x="195263" y="223838"/>
                  </a:lnTo>
                  <a:lnTo>
                    <a:pt x="0" y="188119"/>
                  </a:lnTo>
                  <a:lnTo>
                    <a:pt x="102394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6" name="Freeform 295"/>
            <p:cNvSpPr/>
            <p:nvPr/>
          </p:nvSpPr>
          <p:spPr>
            <a:xfrm>
              <a:off x="6879431" y="3467100"/>
              <a:ext cx="211932" cy="219075"/>
            </a:xfrm>
            <a:custGeom>
              <a:avLst/>
              <a:gdLst>
                <a:gd name="connsiteX0" fmla="*/ 0 w 211932"/>
                <a:gd name="connsiteY0" fmla="*/ 0 h 219075"/>
                <a:gd name="connsiteX1" fmla="*/ 90488 w 211932"/>
                <a:gd name="connsiteY1" fmla="*/ 219075 h 219075"/>
                <a:gd name="connsiteX2" fmla="*/ 211932 w 211932"/>
                <a:gd name="connsiteY2" fmla="*/ 14288 h 219075"/>
                <a:gd name="connsiteX3" fmla="*/ 0 w 211932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932" h="219075">
                  <a:moveTo>
                    <a:pt x="0" y="0"/>
                  </a:moveTo>
                  <a:lnTo>
                    <a:pt x="90488" y="219075"/>
                  </a:lnTo>
                  <a:lnTo>
                    <a:pt x="211932" y="142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7" name="Freeform 296"/>
            <p:cNvSpPr/>
            <p:nvPr/>
          </p:nvSpPr>
          <p:spPr>
            <a:xfrm>
              <a:off x="7024688" y="3486151"/>
              <a:ext cx="207168" cy="204788"/>
            </a:xfrm>
            <a:custGeom>
              <a:avLst/>
              <a:gdLst>
                <a:gd name="connsiteX0" fmla="*/ 102393 w 207168"/>
                <a:gd name="connsiteY0" fmla="*/ 0 h 214313"/>
                <a:gd name="connsiteX1" fmla="*/ 207168 w 207168"/>
                <a:gd name="connsiteY1" fmla="*/ 214313 h 214313"/>
                <a:gd name="connsiteX2" fmla="*/ 0 w 207168"/>
                <a:gd name="connsiteY2" fmla="*/ 214313 h 214313"/>
                <a:gd name="connsiteX3" fmla="*/ 102393 w 207168"/>
                <a:gd name="connsiteY3" fmla="*/ 0 h 214313"/>
                <a:gd name="connsiteX0" fmla="*/ 111918 w 207168"/>
                <a:gd name="connsiteY0" fmla="*/ 0 h 204788"/>
                <a:gd name="connsiteX1" fmla="*/ 207168 w 207168"/>
                <a:gd name="connsiteY1" fmla="*/ 204788 h 204788"/>
                <a:gd name="connsiteX2" fmla="*/ 0 w 207168"/>
                <a:gd name="connsiteY2" fmla="*/ 204788 h 204788"/>
                <a:gd name="connsiteX3" fmla="*/ 111918 w 207168"/>
                <a:gd name="connsiteY3" fmla="*/ 0 h 20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68" h="204788">
                  <a:moveTo>
                    <a:pt x="111918" y="0"/>
                  </a:moveTo>
                  <a:lnTo>
                    <a:pt x="207168" y="204788"/>
                  </a:lnTo>
                  <a:lnTo>
                    <a:pt x="0" y="204788"/>
                  </a:lnTo>
                  <a:lnTo>
                    <a:pt x="111918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8" name="Freeform 297"/>
            <p:cNvSpPr/>
            <p:nvPr/>
          </p:nvSpPr>
          <p:spPr>
            <a:xfrm>
              <a:off x="7186613" y="3474244"/>
              <a:ext cx="178593" cy="216694"/>
            </a:xfrm>
            <a:custGeom>
              <a:avLst/>
              <a:gdLst>
                <a:gd name="connsiteX0" fmla="*/ 0 w 178593"/>
                <a:gd name="connsiteY0" fmla="*/ 11906 h 216694"/>
                <a:gd name="connsiteX1" fmla="*/ 97631 w 178593"/>
                <a:gd name="connsiteY1" fmla="*/ 216694 h 216694"/>
                <a:gd name="connsiteX2" fmla="*/ 178593 w 178593"/>
                <a:gd name="connsiteY2" fmla="*/ 0 h 216694"/>
                <a:gd name="connsiteX3" fmla="*/ 0 w 178593"/>
                <a:gd name="connsiteY3" fmla="*/ 11906 h 21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593" h="216694">
                  <a:moveTo>
                    <a:pt x="0" y="11906"/>
                  </a:moveTo>
                  <a:lnTo>
                    <a:pt x="97631" y="216694"/>
                  </a:lnTo>
                  <a:lnTo>
                    <a:pt x="178593" y="0"/>
                  </a:lnTo>
                  <a:lnTo>
                    <a:pt x="0" y="11906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9" name="Freeform 298"/>
            <p:cNvSpPr/>
            <p:nvPr/>
          </p:nvSpPr>
          <p:spPr>
            <a:xfrm>
              <a:off x="7336631" y="3467100"/>
              <a:ext cx="211932" cy="216694"/>
            </a:xfrm>
            <a:custGeom>
              <a:avLst/>
              <a:gdLst>
                <a:gd name="connsiteX0" fmla="*/ 80963 w 211932"/>
                <a:gd name="connsiteY0" fmla="*/ 0 h 216694"/>
                <a:gd name="connsiteX1" fmla="*/ 211932 w 211932"/>
                <a:gd name="connsiteY1" fmla="*/ 185738 h 216694"/>
                <a:gd name="connsiteX2" fmla="*/ 0 w 211932"/>
                <a:gd name="connsiteY2" fmla="*/ 216694 h 216694"/>
                <a:gd name="connsiteX3" fmla="*/ 80963 w 211932"/>
                <a:gd name="connsiteY3" fmla="*/ 0 h 21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932" h="216694">
                  <a:moveTo>
                    <a:pt x="80963" y="0"/>
                  </a:moveTo>
                  <a:lnTo>
                    <a:pt x="211932" y="185738"/>
                  </a:lnTo>
                  <a:lnTo>
                    <a:pt x="0" y="216694"/>
                  </a:lnTo>
                  <a:lnTo>
                    <a:pt x="80963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300" name="Freeform 299"/>
            <p:cNvSpPr/>
            <p:nvPr/>
          </p:nvSpPr>
          <p:spPr>
            <a:xfrm>
              <a:off x="7462838" y="3412331"/>
              <a:ext cx="209550" cy="226219"/>
            </a:xfrm>
            <a:custGeom>
              <a:avLst/>
              <a:gdLst>
                <a:gd name="connsiteX0" fmla="*/ 0 w 209550"/>
                <a:gd name="connsiteY0" fmla="*/ 40482 h 226219"/>
                <a:gd name="connsiteX1" fmla="*/ 119062 w 209550"/>
                <a:gd name="connsiteY1" fmla="*/ 226219 h 226219"/>
                <a:gd name="connsiteX2" fmla="*/ 209550 w 209550"/>
                <a:gd name="connsiteY2" fmla="*/ 0 h 226219"/>
                <a:gd name="connsiteX3" fmla="*/ 0 w 209550"/>
                <a:gd name="connsiteY3" fmla="*/ 40482 h 22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226219">
                  <a:moveTo>
                    <a:pt x="0" y="40482"/>
                  </a:moveTo>
                  <a:lnTo>
                    <a:pt x="119062" y="226219"/>
                  </a:lnTo>
                  <a:lnTo>
                    <a:pt x="209550" y="0"/>
                  </a:lnTo>
                  <a:lnTo>
                    <a:pt x="0" y="40482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301" name="Freeform 300"/>
            <p:cNvSpPr/>
            <p:nvPr/>
          </p:nvSpPr>
          <p:spPr>
            <a:xfrm>
              <a:off x="7629525" y="3400425"/>
              <a:ext cx="178594" cy="240506"/>
            </a:xfrm>
            <a:custGeom>
              <a:avLst/>
              <a:gdLst>
                <a:gd name="connsiteX0" fmla="*/ 90488 w 178594"/>
                <a:gd name="connsiteY0" fmla="*/ 0 h 240506"/>
                <a:gd name="connsiteX1" fmla="*/ 178594 w 178594"/>
                <a:gd name="connsiteY1" fmla="*/ 188119 h 240506"/>
                <a:gd name="connsiteX2" fmla="*/ 0 w 178594"/>
                <a:gd name="connsiteY2" fmla="*/ 240506 h 240506"/>
                <a:gd name="connsiteX3" fmla="*/ 90488 w 178594"/>
                <a:gd name="connsiteY3" fmla="*/ 0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594" h="240506">
                  <a:moveTo>
                    <a:pt x="90488" y="0"/>
                  </a:moveTo>
                  <a:lnTo>
                    <a:pt x="178594" y="188119"/>
                  </a:lnTo>
                  <a:lnTo>
                    <a:pt x="0" y="240506"/>
                  </a:lnTo>
                  <a:lnTo>
                    <a:pt x="90488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302" name="Freeform 301"/>
            <p:cNvSpPr/>
            <p:nvPr/>
          </p:nvSpPr>
          <p:spPr>
            <a:xfrm>
              <a:off x="7765256" y="3336131"/>
              <a:ext cx="185738" cy="230982"/>
            </a:xfrm>
            <a:custGeom>
              <a:avLst/>
              <a:gdLst>
                <a:gd name="connsiteX0" fmla="*/ 0 w 185738"/>
                <a:gd name="connsiteY0" fmla="*/ 50007 h 230982"/>
                <a:gd name="connsiteX1" fmla="*/ 83344 w 185738"/>
                <a:gd name="connsiteY1" fmla="*/ 230982 h 230982"/>
                <a:gd name="connsiteX2" fmla="*/ 185738 w 185738"/>
                <a:gd name="connsiteY2" fmla="*/ 0 h 230982"/>
                <a:gd name="connsiteX3" fmla="*/ 0 w 185738"/>
                <a:gd name="connsiteY3" fmla="*/ 50007 h 23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738" h="230982">
                  <a:moveTo>
                    <a:pt x="0" y="50007"/>
                  </a:moveTo>
                  <a:lnTo>
                    <a:pt x="83344" y="230982"/>
                  </a:lnTo>
                  <a:lnTo>
                    <a:pt x="185738" y="0"/>
                  </a:lnTo>
                  <a:lnTo>
                    <a:pt x="0" y="50007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sp>
        <p:nvSpPr>
          <p:cNvPr id="303" name="Freeform 302"/>
          <p:cNvSpPr/>
          <p:nvPr/>
        </p:nvSpPr>
        <p:spPr>
          <a:xfrm>
            <a:off x="4629150" y="3511550"/>
            <a:ext cx="2920999" cy="628650"/>
          </a:xfrm>
          <a:custGeom>
            <a:avLst/>
            <a:gdLst>
              <a:gd name="connsiteX0" fmla="*/ 2959100 w 2959100"/>
              <a:gd name="connsiteY0" fmla="*/ 0 h 628650"/>
              <a:gd name="connsiteX1" fmla="*/ 0 w 2959100"/>
              <a:gd name="connsiteY1" fmla="*/ 0 h 628650"/>
              <a:gd name="connsiteX2" fmla="*/ 0 w 2959100"/>
              <a:gd name="connsiteY2" fmla="*/ 628650 h 628650"/>
              <a:gd name="connsiteX3" fmla="*/ 2908300 w 2959100"/>
              <a:gd name="connsiteY3" fmla="*/ 628650 h 628650"/>
              <a:gd name="connsiteX0" fmla="*/ 3043766 w 3043766"/>
              <a:gd name="connsiteY0" fmla="*/ 0 h 628650"/>
              <a:gd name="connsiteX1" fmla="*/ 84666 w 3043766"/>
              <a:gd name="connsiteY1" fmla="*/ 0 h 628650"/>
              <a:gd name="connsiteX2" fmla="*/ 84666 w 3043766"/>
              <a:gd name="connsiteY2" fmla="*/ 628650 h 628650"/>
              <a:gd name="connsiteX3" fmla="*/ 2992966 w 3043766"/>
              <a:gd name="connsiteY3" fmla="*/ 628650 h 628650"/>
              <a:gd name="connsiteX0" fmla="*/ 3106775 w 3106775"/>
              <a:gd name="connsiteY0" fmla="*/ 0 h 628650"/>
              <a:gd name="connsiteX1" fmla="*/ 147675 w 3106775"/>
              <a:gd name="connsiteY1" fmla="*/ 0 h 628650"/>
              <a:gd name="connsiteX2" fmla="*/ 147675 w 3106775"/>
              <a:gd name="connsiteY2" fmla="*/ 628650 h 628650"/>
              <a:gd name="connsiteX3" fmla="*/ 3055975 w 3106775"/>
              <a:gd name="connsiteY3" fmla="*/ 62865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775" h="628650">
                <a:moveTo>
                  <a:pt x="3106775" y="0"/>
                </a:moveTo>
                <a:lnTo>
                  <a:pt x="147675" y="0"/>
                </a:lnTo>
                <a:cubicBezTo>
                  <a:pt x="-42825" y="0"/>
                  <a:pt x="-55525" y="628650"/>
                  <a:pt x="147675" y="628650"/>
                </a:cubicBezTo>
                <a:lnTo>
                  <a:pt x="3055975" y="628650"/>
                </a:lnTo>
              </a:path>
            </a:pathLst>
          </a:custGeom>
          <a:noFill/>
          <a:ln w="127000"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04" name="Freeform 303"/>
          <p:cNvSpPr/>
          <p:nvPr/>
        </p:nvSpPr>
        <p:spPr>
          <a:xfrm>
            <a:off x="6781800" y="2257352"/>
            <a:ext cx="2178273" cy="2481037"/>
          </a:xfrm>
          <a:custGeom>
            <a:avLst/>
            <a:gdLst>
              <a:gd name="connsiteX0" fmla="*/ 1428750 w 1800225"/>
              <a:gd name="connsiteY0" fmla="*/ 0 h 1900237"/>
              <a:gd name="connsiteX1" fmla="*/ 1800225 w 1800225"/>
              <a:gd name="connsiteY1" fmla="*/ 1624012 h 1900237"/>
              <a:gd name="connsiteX2" fmla="*/ 1676400 w 1800225"/>
              <a:gd name="connsiteY2" fmla="*/ 1900237 h 1900237"/>
              <a:gd name="connsiteX3" fmla="*/ 119062 w 1800225"/>
              <a:gd name="connsiteY3" fmla="*/ 1900237 h 1900237"/>
              <a:gd name="connsiteX4" fmla="*/ 0 w 1800225"/>
              <a:gd name="connsiteY4" fmla="*/ 1633537 h 1900237"/>
              <a:gd name="connsiteX5" fmla="*/ 385762 w 1800225"/>
              <a:gd name="connsiteY5" fmla="*/ 9525 h 1900237"/>
              <a:gd name="connsiteX6" fmla="*/ 1428750 w 1800225"/>
              <a:gd name="connsiteY6" fmla="*/ 0 h 1900237"/>
              <a:gd name="connsiteX0" fmla="*/ 1428750 w 1800225"/>
              <a:gd name="connsiteY0" fmla="*/ 0 h 1995487"/>
              <a:gd name="connsiteX1" fmla="*/ 1800225 w 1800225"/>
              <a:gd name="connsiteY1" fmla="*/ 1624012 h 1995487"/>
              <a:gd name="connsiteX2" fmla="*/ 1676400 w 1800225"/>
              <a:gd name="connsiteY2" fmla="*/ 1900237 h 1995487"/>
              <a:gd name="connsiteX3" fmla="*/ 119062 w 1800225"/>
              <a:gd name="connsiteY3" fmla="*/ 1900237 h 1995487"/>
              <a:gd name="connsiteX4" fmla="*/ 0 w 1800225"/>
              <a:gd name="connsiteY4" fmla="*/ 1633537 h 1995487"/>
              <a:gd name="connsiteX5" fmla="*/ 385762 w 1800225"/>
              <a:gd name="connsiteY5" fmla="*/ 9525 h 1995487"/>
              <a:gd name="connsiteX6" fmla="*/ 1428750 w 1800225"/>
              <a:gd name="connsiteY6" fmla="*/ 0 h 1995487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0225" h="2050446">
                <a:moveTo>
                  <a:pt x="1428750" y="0"/>
                </a:moveTo>
                <a:cubicBezTo>
                  <a:pt x="1228725" y="693737"/>
                  <a:pt x="1495425" y="1320800"/>
                  <a:pt x="1800225" y="1624012"/>
                </a:cubicBezTo>
                <a:lnTo>
                  <a:pt x="1676400" y="1900237"/>
                </a:lnTo>
                <a:cubicBezTo>
                  <a:pt x="1138237" y="2114550"/>
                  <a:pt x="600075" y="2085975"/>
                  <a:pt x="119062" y="1900237"/>
                </a:cubicBezTo>
                <a:lnTo>
                  <a:pt x="0" y="1633537"/>
                </a:lnTo>
                <a:cubicBezTo>
                  <a:pt x="352425" y="1311275"/>
                  <a:pt x="538163" y="588962"/>
                  <a:pt x="385762" y="9525"/>
                </a:cubicBezTo>
                <a:cubicBezTo>
                  <a:pt x="528638" y="139700"/>
                  <a:pt x="1428750" y="98425"/>
                  <a:pt x="142875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  <a:alpha val="60000"/>
                </a:schemeClr>
              </a:gs>
              <a:gs pos="84000">
                <a:schemeClr val="bg1">
                  <a:lumMod val="50000"/>
                  <a:alpha val="60000"/>
                </a:schemeClr>
              </a:gs>
              <a:gs pos="57000">
                <a:srgbClr val="FFFFFF">
                  <a:alpha val="60000"/>
                </a:srgbClr>
              </a:gs>
              <a:gs pos="23000">
                <a:schemeClr val="bg1">
                  <a:lumMod val="50000"/>
                  <a:alpha val="60000"/>
                </a:schemeClr>
              </a:gs>
              <a:gs pos="100000">
                <a:schemeClr val="bg1">
                  <a:lumMod val="50000"/>
                  <a:alpha val="60000"/>
                </a:schemeClr>
              </a:gs>
            </a:gsLst>
            <a:lin ang="0" scaled="1"/>
            <a:tileRect/>
          </a:gra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05" name="TextBox - Cooling tower"/>
          <p:cNvSpPr txBox="1"/>
          <p:nvPr/>
        </p:nvSpPr>
        <p:spPr>
          <a:xfrm>
            <a:off x="7410454" y="2457381"/>
            <a:ext cx="102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FFFF00"/>
                </a:solidFill>
                <a:effectLst>
                  <a:outerShdw blurRad="50800" dist="38100" dir="16200000" rotWithShape="0">
                    <a:prstClr val="black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dirty="0">
                <a:solidFill>
                  <a:prstClr val="black"/>
                </a:solidFill>
                <a:effectLst/>
              </a:rPr>
              <a:t>Cooling </a:t>
            </a:r>
          </a:p>
          <a:p>
            <a:pPr algn="ctr"/>
            <a:r>
              <a:rPr lang="en-US" dirty="0">
                <a:solidFill>
                  <a:prstClr val="black"/>
                </a:solidFill>
                <a:effectLst/>
              </a:rPr>
              <a:t>tower</a:t>
            </a:r>
            <a:endParaRPr lang="en-IN" dirty="0">
              <a:solidFill>
                <a:prstClr val="black"/>
              </a:solidFill>
              <a:effectLst/>
            </a:endParaRPr>
          </a:p>
        </p:txBody>
      </p:sp>
      <p:sp>
        <p:nvSpPr>
          <p:cNvPr id="306" name="TextBox - Cooling tower"/>
          <p:cNvSpPr txBox="1"/>
          <p:nvPr/>
        </p:nvSpPr>
        <p:spPr>
          <a:xfrm>
            <a:off x="5575300" y="3592096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FFFF00"/>
                </a:solidFill>
                <a:effectLst>
                  <a:outerShdw blurRad="50800" dist="38100" dir="16200000" rotWithShape="0">
                    <a:prstClr val="black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dirty="0" smtClean="0">
                <a:solidFill>
                  <a:prstClr val="black"/>
                </a:solidFill>
                <a:effectLst/>
              </a:rPr>
              <a:t>Warm Water</a:t>
            </a:r>
            <a:endParaRPr lang="en-IN" dirty="0">
              <a:solidFill>
                <a:prstClr val="black"/>
              </a:solidFill>
              <a:effectLst/>
            </a:endParaRPr>
          </a:p>
        </p:txBody>
      </p:sp>
      <p:sp>
        <p:nvSpPr>
          <p:cNvPr id="307" name="Up Arrow 306"/>
          <p:cNvSpPr/>
          <p:nvPr/>
        </p:nvSpPr>
        <p:spPr>
          <a:xfrm>
            <a:off x="4567171" y="3881341"/>
            <a:ext cx="118587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08" name="Up Arrow 307"/>
          <p:cNvSpPr/>
          <p:nvPr/>
        </p:nvSpPr>
        <p:spPr>
          <a:xfrm rot="5400000" flipH="1">
            <a:off x="4746760" y="3440263"/>
            <a:ext cx="111564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309" name="Up Arrow 308"/>
          <p:cNvSpPr/>
          <p:nvPr/>
        </p:nvSpPr>
        <p:spPr>
          <a:xfrm rot="16200000">
            <a:off x="7576848" y="4072784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10" name="Up Arrow 309"/>
          <p:cNvSpPr/>
          <p:nvPr/>
        </p:nvSpPr>
        <p:spPr>
          <a:xfrm rot="16200000">
            <a:off x="7145048" y="4071932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11" name="Up Arrow 310"/>
          <p:cNvSpPr/>
          <p:nvPr/>
        </p:nvSpPr>
        <p:spPr>
          <a:xfrm rot="16200000">
            <a:off x="6713248" y="4071080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12" name="Up Arrow 311"/>
          <p:cNvSpPr/>
          <p:nvPr/>
        </p:nvSpPr>
        <p:spPr>
          <a:xfrm rot="16200000">
            <a:off x="6281448" y="4070228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13" name="Up Arrow 312"/>
          <p:cNvSpPr/>
          <p:nvPr/>
        </p:nvSpPr>
        <p:spPr>
          <a:xfrm rot="16200000">
            <a:off x="5849648" y="4069376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14" name="Up Arrow 313"/>
          <p:cNvSpPr/>
          <p:nvPr/>
        </p:nvSpPr>
        <p:spPr>
          <a:xfrm rot="16200000">
            <a:off x="5417848" y="4068524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15" name="Up Arrow 314"/>
          <p:cNvSpPr/>
          <p:nvPr/>
        </p:nvSpPr>
        <p:spPr>
          <a:xfrm rot="16200000">
            <a:off x="4986048" y="4067672"/>
            <a:ext cx="111564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16" name="Up Arrow 315"/>
          <p:cNvSpPr/>
          <p:nvPr/>
        </p:nvSpPr>
        <p:spPr>
          <a:xfrm rot="5400000" flipH="1">
            <a:off x="5455948" y="3440263"/>
            <a:ext cx="111564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317" name="Up Arrow 316"/>
          <p:cNvSpPr/>
          <p:nvPr/>
        </p:nvSpPr>
        <p:spPr>
          <a:xfrm rot="5400000" flipH="1">
            <a:off x="6165136" y="3440263"/>
            <a:ext cx="111564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318" name="Up Arrow 317"/>
          <p:cNvSpPr/>
          <p:nvPr/>
        </p:nvSpPr>
        <p:spPr>
          <a:xfrm rot="5400000" flipH="1">
            <a:off x="6874324" y="3440263"/>
            <a:ext cx="111564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0" y="-2286"/>
            <a:ext cx="9144001" cy="514807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257" name="Group 256"/>
          <p:cNvGrpSpPr/>
          <p:nvPr/>
        </p:nvGrpSpPr>
        <p:grpSpPr>
          <a:xfrm>
            <a:off x="252201" y="1047750"/>
            <a:ext cx="1760220" cy="1694292"/>
            <a:chOff x="253216" y="293592"/>
            <a:chExt cx="1760220" cy="1694292"/>
          </a:xfrm>
        </p:grpSpPr>
        <p:sp>
          <p:nvSpPr>
            <p:cNvPr id="258" name="Cube 257"/>
            <p:cNvSpPr/>
            <p:nvPr/>
          </p:nvSpPr>
          <p:spPr>
            <a:xfrm>
              <a:off x="461845" y="293592"/>
              <a:ext cx="1495661" cy="1694292"/>
            </a:xfrm>
            <a:prstGeom prst="cube">
              <a:avLst>
                <a:gd name="adj" fmla="val 15634"/>
              </a:avLst>
            </a:prstGeom>
            <a:solidFill>
              <a:srgbClr val="C00000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53216" y="471749"/>
              <a:ext cx="1760220" cy="147732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>
                  <a:solidFill>
                    <a:prstClr val="white"/>
                  </a:solidFill>
                  <a:latin typeface="Berlin Sans FB Demi" panose="020E0802020502020306" pitchFamily="34" charset="0"/>
                </a:rPr>
                <a:t>Nuclear reactor</a:t>
              </a:r>
            </a:p>
            <a:p>
              <a:pPr algn="ctr"/>
              <a:r>
                <a:rPr lang="en-IN" dirty="0">
                  <a:solidFill>
                    <a:prstClr val="white"/>
                  </a:solidFill>
                  <a:latin typeface="Berlin Sans FB Demi" panose="020E0802020502020306" pitchFamily="34" charset="0"/>
                </a:rPr>
                <a:t>for nuclear</a:t>
              </a:r>
            </a:p>
            <a:p>
              <a:pPr algn="ctr"/>
              <a:r>
                <a:rPr lang="en-IN" dirty="0">
                  <a:solidFill>
                    <a:prstClr val="white"/>
                  </a:solidFill>
                  <a:latin typeface="Berlin Sans FB Demi" panose="020E0802020502020306" pitchFamily="34" charset="0"/>
                </a:rPr>
                <a:t>fission</a:t>
              </a:r>
            </a:p>
          </p:txBody>
        </p:sp>
      </p:grpSp>
      <p:sp>
        <p:nvSpPr>
          <p:cNvPr id="260" name="Right Arrow 259"/>
          <p:cNvSpPr/>
          <p:nvPr/>
        </p:nvSpPr>
        <p:spPr>
          <a:xfrm>
            <a:off x="1829462" y="1804656"/>
            <a:ext cx="503802" cy="257145"/>
          </a:xfrm>
          <a:prstGeom prst="rightArrow">
            <a:avLst>
              <a:gd name="adj1" fmla="val 50000"/>
              <a:gd name="adj2" fmla="val 68520"/>
            </a:avLst>
          </a:prstGeom>
          <a:solidFill>
            <a:schemeClr val="tx1"/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endParaRPr lang="en-IN">
              <a:solidFill>
                <a:srgbClr val="000099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261" name="Group 260"/>
          <p:cNvGrpSpPr/>
          <p:nvPr/>
        </p:nvGrpSpPr>
        <p:grpSpPr>
          <a:xfrm>
            <a:off x="2324473" y="1060163"/>
            <a:ext cx="1652455" cy="1694292"/>
            <a:chOff x="408862" y="293592"/>
            <a:chExt cx="1652455" cy="1694292"/>
          </a:xfrm>
        </p:grpSpPr>
        <p:sp>
          <p:nvSpPr>
            <p:cNvPr id="262" name="Cube 261"/>
            <p:cNvSpPr/>
            <p:nvPr/>
          </p:nvSpPr>
          <p:spPr>
            <a:xfrm>
              <a:off x="416090" y="293592"/>
              <a:ext cx="1645227" cy="1694292"/>
            </a:xfrm>
            <a:prstGeom prst="cube">
              <a:avLst>
                <a:gd name="adj" fmla="val 15634"/>
              </a:avLst>
            </a:prstGeom>
            <a:solidFill>
              <a:srgbClr val="C00000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408862" y="471749"/>
              <a:ext cx="1436148" cy="1477328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>
                  <a:solidFill>
                    <a:prstClr val="white"/>
                  </a:solidFill>
                  <a:latin typeface="Berlin Sans FB Demi" panose="020E0802020502020306" pitchFamily="34" charset="0"/>
                </a:rPr>
                <a:t>System for steam</a:t>
              </a:r>
            </a:p>
            <a:p>
              <a:pPr algn="ctr"/>
              <a:r>
                <a:rPr lang="en-IN" dirty="0">
                  <a:solidFill>
                    <a:prstClr val="white"/>
                  </a:solidFill>
                  <a:latin typeface="Berlin Sans FB Demi" panose="020E0802020502020306" pitchFamily="34" charset="0"/>
                </a:rPr>
                <a:t>generation </a:t>
              </a:r>
              <a:r>
                <a:rPr lang="en-IN" dirty="0" smtClean="0">
                  <a:solidFill>
                    <a:prstClr val="white"/>
                  </a:solidFill>
                  <a:latin typeface="Berlin Sans FB Demi" panose="020E0802020502020306" pitchFamily="34" charset="0"/>
                </a:rPr>
                <a:t>from</a:t>
              </a:r>
              <a:endParaRPr lang="en-IN" dirty="0">
                <a:solidFill>
                  <a:prstClr val="white"/>
                </a:solidFill>
                <a:latin typeface="Berlin Sans FB Demi" panose="020E0802020502020306" pitchFamily="34" charset="0"/>
              </a:endParaRPr>
            </a:p>
            <a:p>
              <a:pPr algn="ctr"/>
              <a:r>
                <a:rPr lang="en-IN" dirty="0">
                  <a:solidFill>
                    <a:prstClr val="white"/>
                  </a:solidFill>
                  <a:latin typeface="Berlin Sans FB Demi" panose="020E0802020502020306" pitchFamily="34" charset="0"/>
                </a:rPr>
                <a:t>water</a:t>
              </a:r>
            </a:p>
          </p:txBody>
        </p:sp>
      </p:grpSp>
      <p:sp>
        <p:nvSpPr>
          <p:cNvPr id="264" name="Right Arrow 263"/>
          <p:cNvSpPr/>
          <p:nvPr/>
        </p:nvSpPr>
        <p:spPr>
          <a:xfrm>
            <a:off x="3837511" y="1817069"/>
            <a:ext cx="503802" cy="257145"/>
          </a:xfrm>
          <a:prstGeom prst="rightArrow">
            <a:avLst>
              <a:gd name="adj1" fmla="val 50000"/>
              <a:gd name="adj2" fmla="val 68520"/>
            </a:avLst>
          </a:prstGeom>
          <a:solidFill>
            <a:schemeClr val="tx1"/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endParaRPr lang="en-IN">
              <a:solidFill>
                <a:srgbClr val="000099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265" name="Group 264"/>
          <p:cNvGrpSpPr/>
          <p:nvPr/>
        </p:nvGrpSpPr>
        <p:grpSpPr>
          <a:xfrm>
            <a:off x="4259952" y="1060163"/>
            <a:ext cx="1083927" cy="1694292"/>
            <a:chOff x="636527" y="293592"/>
            <a:chExt cx="1083927" cy="1694292"/>
          </a:xfrm>
        </p:grpSpPr>
        <p:sp>
          <p:nvSpPr>
            <p:cNvPr id="266" name="Cube 265"/>
            <p:cNvSpPr/>
            <p:nvPr/>
          </p:nvSpPr>
          <p:spPr>
            <a:xfrm>
              <a:off x="698897" y="293592"/>
              <a:ext cx="1021557" cy="1694292"/>
            </a:xfrm>
            <a:prstGeom prst="cube">
              <a:avLst>
                <a:gd name="adj" fmla="val 15634"/>
              </a:avLst>
            </a:prstGeom>
            <a:solidFill>
              <a:srgbClr val="C00000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636527" y="887247"/>
              <a:ext cx="993598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>
                  <a:solidFill>
                    <a:prstClr val="white"/>
                  </a:solidFill>
                  <a:latin typeface="Berlin Sans FB Demi" panose="020E0802020502020306" pitchFamily="34" charset="0"/>
                </a:rPr>
                <a:t>Steam turbine</a:t>
              </a:r>
            </a:p>
          </p:txBody>
        </p:sp>
      </p:grpSp>
      <p:sp>
        <p:nvSpPr>
          <p:cNvPr id="268" name="Right Arrow 267"/>
          <p:cNvSpPr/>
          <p:nvPr/>
        </p:nvSpPr>
        <p:spPr>
          <a:xfrm>
            <a:off x="5262518" y="1817069"/>
            <a:ext cx="503802" cy="257145"/>
          </a:xfrm>
          <a:prstGeom prst="rightArrow">
            <a:avLst>
              <a:gd name="adj1" fmla="val 50000"/>
              <a:gd name="adj2" fmla="val 68520"/>
            </a:avLst>
          </a:prstGeom>
          <a:solidFill>
            <a:schemeClr val="tx1"/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endParaRPr lang="en-IN">
              <a:solidFill>
                <a:srgbClr val="000099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269" name="Group 268"/>
          <p:cNvGrpSpPr/>
          <p:nvPr/>
        </p:nvGrpSpPr>
        <p:grpSpPr>
          <a:xfrm>
            <a:off x="5684959" y="1060163"/>
            <a:ext cx="1417434" cy="1694292"/>
            <a:chOff x="472087" y="293592"/>
            <a:chExt cx="1417434" cy="1694292"/>
          </a:xfrm>
        </p:grpSpPr>
        <p:sp>
          <p:nvSpPr>
            <p:cNvPr id="270" name="Cube 269"/>
            <p:cNvSpPr/>
            <p:nvPr/>
          </p:nvSpPr>
          <p:spPr>
            <a:xfrm>
              <a:off x="529829" y="293592"/>
              <a:ext cx="1359692" cy="1694292"/>
            </a:xfrm>
            <a:prstGeom prst="cube">
              <a:avLst>
                <a:gd name="adj" fmla="val 15634"/>
              </a:avLst>
            </a:prstGeom>
            <a:solidFill>
              <a:srgbClr val="C00000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72087" y="1025746"/>
              <a:ext cx="1322479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 smtClean="0">
                  <a:solidFill>
                    <a:prstClr val="white"/>
                  </a:solidFill>
                  <a:latin typeface="Berlin Sans FB Demi" panose="020E0802020502020306" pitchFamily="34" charset="0"/>
                </a:rPr>
                <a:t>Generator </a:t>
              </a:r>
              <a:endParaRPr lang="en-IN" dirty="0">
                <a:solidFill>
                  <a:prstClr val="white"/>
                </a:solidFill>
                <a:latin typeface="Berlin Sans FB Demi" panose="020E0802020502020306" pitchFamily="34" charset="0"/>
              </a:endParaRPr>
            </a:p>
          </p:txBody>
        </p:sp>
      </p:grpSp>
      <p:sp>
        <p:nvSpPr>
          <p:cNvPr id="272" name="Right Arrow 271"/>
          <p:cNvSpPr/>
          <p:nvPr/>
        </p:nvSpPr>
        <p:spPr>
          <a:xfrm>
            <a:off x="7021032" y="1817646"/>
            <a:ext cx="503802" cy="257145"/>
          </a:xfrm>
          <a:prstGeom prst="rightArrow">
            <a:avLst>
              <a:gd name="adj1" fmla="val 50000"/>
              <a:gd name="adj2" fmla="val 68520"/>
            </a:avLst>
          </a:prstGeom>
          <a:solidFill>
            <a:schemeClr val="tx1"/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endParaRPr lang="en-IN">
              <a:solidFill>
                <a:srgbClr val="000099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319" name="Group 318"/>
          <p:cNvGrpSpPr/>
          <p:nvPr/>
        </p:nvGrpSpPr>
        <p:grpSpPr>
          <a:xfrm>
            <a:off x="7457989" y="1060740"/>
            <a:ext cx="1295518" cy="1694292"/>
            <a:chOff x="532199" y="293592"/>
            <a:chExt cx="1295518" cy="1694292"/>
          </a:xfrm>
        </p:grpSpPr>
        <p:sp>
          <p:nvSpPr>
            <p:cNvPr id="320" name="Cube 319"/>
            <p:cNvSpPr/>
            <p:nvPr/>
          </p:nvSpPr>
          <p:spPr>
            <a:xfrm>
              <a:off x="591633" y="293592"/>
              <a:ext cx="1236084" cy="1694292"/>
            </a:xfrm>
            <a:prstGeom prst="cube">
              <a:avLst>
                <a:gd name="adj" fmla="val 15634"/>
              </a:avLst>
            </a:prstGeom>
            <a:solidFill>
              <a:srgbClr val="C00000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532199" y="887247"/>
              <a:ext cx="1202254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>
                  <a:solidFill>
                    <a:prstClr val="white"/>
                  </a:solidFill>
                  <a:latin typeface="Berlin Sans FB Demi" panose="020E0802020502020306" pitchFamily="34" charset="0"/>
                </a:rPr>
                <a:t>Electrical</a:t>
              </a:r>
            </a:p>
            <a:p>
              <a:pPr algn="ctr"/>
              <a:r>
                <a:rPr lang="en-IN" dirty="0">
                  <a:solidFill>
                    <a:prstClr val="white"/>
                  </a:solidFill>
                  <a:latin typeface="Berlin Sans FB Demi" panose="020E0802020502020306" pitchFamily="34" charset="0"/>
                </a:rPr>
                <a:t>energy</a:t>
              </a: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290286" y="3074313"/>
            <a:ext cx="1809269" cy="869440"/>
            <a:chOff x="250463" y="731623"/>
            <a:chExt cx="1809269" cy="869440"/>
          </a:xfrm>
        </p:grpSpPr>
        <p:sp>
          <p:nvSpPr>
            <p:cNvPr id="323" name="Cube 322"/>
            <p:cNvSpPr/>
            <p:nvPr/>
          </p:nvSpPr>
          <p:spPr>
            <a:xfrm>
              <a:off x="250463" y="731623"/>
              <a:ext cx="1809269" cy="869440"/>
            </a:xfrm>
            <a:prstGeom prst="cube">
              <a:avLst>
                <a:gd name="adj" fmla="val 15634"/>
              </a:avLst>
            </a:prstGeom>
            <a:solidFill>
              <a:srgbClr val="C00000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250464" y="887247"/>
              <a:ext cx="1765728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>
                  <a:solidFill>
                    <a:prstClr val="white"/>
                  </a:solidFill>
                  <a:latin typeface="Berlin Sans FB Demi" panose="020E0802020502020306" pitchFamily="34" charset="0"/>
                </a:rPr>
                <a:t>Fuel: Uranium or Plutonium</a:t>
              </a:r>
            </a:p>
          </p:txBody>
        </p:sp>
      </p:grpSp>
      <p:sp>
        <p:nvSpPr>
          <p:cNvPr id="325" name="Right Arrow 324"/>
          <p:cNvSpPr/>
          <p:nvPr/>
        </p:nvSpPr>
        <p:spPr>
          <a:xfrm rot="16200000">
            <a:off x="908198" y="2801176"/>
            <a:ext cx="420624" cy="283464"/>
          </a:xfrm>
          <a:prstGeom prst="rightArrow">
            <a:avLst>
              <a:gd name="adj1" fmla="val 50000"/>
              <a:gd name="adj2" fmla="val 68520"/>
            </a:avLst>
          </a:prstGeom>
          <a:solidFill>
            <a:schemeClr val="tx1"/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endParaRPr lang="en-IN">
              <a:solidFill>
                <a:srgbClr val="000099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326" name="Group 325"/>
          <p:cNvGrpSpPr/>
          <p:nvPr/>
        </p:nvGrpSpPr>
        <p:grpSpPr>
          <a:xfrm>
            <a:off x="2420714" y="3059799"/>
            <a:ext cx="3090169" cy="869440"/>
            <a:chOff x="461377" y="731623"/>
            <a:chExt cx="3090169" cy="869440"/>
          </a:xfrm>
        </p:grpSpPr>
        <p:sp>
          <p:nvSpPr>
            <p:cNvPr id="327" name="Cube 326"/>
            <p:cNvSpPr/>
            <p:nvPr/>
          </p:nvSpPr>
          <p:spPr>
            <a:xfrm>
              <a:off x="564141" y="731623"/>
              <a:ext cx="2987405" cy="869440"/>
            </a:xfrm>
            <a:prstGeom prst="cube">
              <a:avLst>
                <a:gd name="adj" fmla="val 15634"/>
              </a:avLst>
            </a:prstGeom>
            <a:solidFill>
              <a:srgbClr val="C00000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461377" y="887247"/>
              <a:ext cx="3057145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>
                  <a:solidFill>
                    <a:prstClr val="white"/>
                  </a:solidFill>
                  <a:latin typeface="Berlin Sans FB Demi" panose="020E0802020502020306" pitchFamily="34" charset="0"/>
                </a:rPr>
                <a:t>System for conversion of steam back into water</a:t>
              </a:r>
            </a:p>
          </p:txBody>
        </p:sp>
      </p:grpSp>
      <p:sp>
        <p:nvSpPr>
          <p:cNvPr id="329" name="Right Arrow 328"/>
          <p:cNvSpPr/>
          <p:nvPr/>
        </p:nvSpPr>
        <p:spPr>
          <a:xfrm rot="5400000" flipV="1">
            <a:off x="4569674" y="2807444"/>
            <a:ext cx="420624" cy="274320"/>
          </a:xfrm>
          <a:prstGeom prst="rightArrow">
            <a:avLst>
              <a:gd name="adj1" fmla="val 50000"/>
              <a:gd name="adj2" fmla="val 68520"/>
            </a:avLst>
          </a:prstGeom>
          <a:solidFill>
            <a:schemeClr val="tx1"/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endParaRPr lang="en-IN">
              <a:solidFill>
                <a:srgbClr val="000099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30" name="Right Arrow 329"/>
          <p:cNvSpPr/>
          <p:nvPr/>
        </p:nvSpPr>
        <p:spPr>
          <a:xfrm rot="16200000">
            <a:off x="2782349" y="2803607"/>
            <a:ext cx="416365" cy="282860"/>
          </a:xfrm>
          <a:prstGeom prst="rightArrow">
            <a:avLst>
              <a:gd name="adj1" fmla="val 50000"/>
              <a:gd name="adj2" fmla="val 68520"/>
            </a:avLst>
          </a:prstGeom>
          <a:solidFill>
            <a:schemeClr val="tx1"/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endParaRPr lang="en-IN">
              <a:solidFill>
                <a:srgbClr val="000099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0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60" grpId="0" animBg="1"/>
      <p:bldP spid="264" grpId="0" animBg="1"/>
      <p:bldP spid="268" grpId="0" animBg="1"/>
      <p:bldP spid="272" grpId="0" animBg="1"/>
      <p:bldP spid="325" grpId="0" animBg="1"/>
      <p:bldP spid="329" grpId="0" animBg="1"/>
      <p:bldP spid="3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0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63"/>
          <a:stretch/>
        </p:blipFill>
        <p:spPr>
          <a:xfrm>
            <a:off x="-1" y="0"/>
            <a:ext cx="9144002" cy="5143500"/>
          </a:xfrm>
          <a:prstGeom prst="rect">
            <a:avLst/>
          </a:prstGeom>
        </p:spPr>
      </p:pic>
      <p:sp>
        <p:nvSpPr>
          <p:cNvPr id="202" name="Freeform 201"/>
          <p:cNvSpPr/>
          <p:nvPr/>
        </p:nvSpPr>
        <p:spPr>
          <a:xfrm>
            <a:off x="4124739" y="1706042"/>
            <a:ext cx="1257300" cy="2817091"/>
          </a:xfrm>
          <a:custGeom>
            <a:avLst/>
            <a:gdLst>
              <a:gd name="connsiteX0" fmla="*/ 0 w 1257300"/>
              <a:gd name="connsiteY0" fmla="*/ 673100 h 3035300"/>
              <a:gd name="connsiteX1" fmla="*/ 1257300 w 1257300"/>
              <a:gd name="connsiteY1" fmla="*/ 0 h 3035300"/>
              <a:gd name="connsiteX2" fmla="*/ 1257300 w 1257300"/>
              <a:gd name="connsiteY2" fmla="*/ 3035300 h 3035300"/>
              <a:gd name="connsiteX3" fmla="*/ 76200 w 1257300"/>
              <a:gd name="connsiteY3" fmla="*/ 3035300 h 3035300"/>
              <a:gd name="connsiteX4" fmla="*/ 38100 w 1257300"/>
              <a:gd name="connsiteY4" fmla="*/ 622300 h 3035300"/>
              <a:gd name="connsiteX5" fmla="*/ 38100 w 1257300"/>
              <a:gd name="connsiteY5" fmla="*/ 622300 h 3035300"/>
              <a:gd name="connsiteX0" fmla="*/ 0 w 1257300"/>
              <a:gd name="connsiteY0" fmla="*/ 673100 h 3098800"/>
              <a:gd name="connsiteX1" fmla="*/ 1257300 w 1257300"/>
              <a:gd name="connsiteY1" fmla="*/ 0 h 3098800"/>
              <a:gd name="connsiteX2" fmla="*/ 1257300 w 1257300"/>
              <a:gd name="connsiteY2" fmla="*/ 3035300 h 3098800"/>
              <a:gd name="connsiteX3" fmla="*/ 50800 w 1257300"/>
              <a:gd name="connsiteY3" fmla="*/ 3098800 h 3098800"/>
              <a:gd name="connsiteX4" fmla="*/ 38100 w 1257300"/>
              <a:gd name="connsiteY4" fmla="*/ 622300 h 3098800"/>
              <a:gd name="connsiteX5" fmla="*/ 38100 w 1257300"/>
              <a:gd name="connsiteY5" fmla="*/ 622300 h 3098800"/>
              <a:gd name="connsiteX0" fmla="*/ 0 w 1257300"/>
              <a:gd name="connsiteY0" fmla="*/ 673100 h 3098800"/>
              <a:gd name="connsiteX1" fmla="*/ 1257300 w 1257300"/>
              <a:gd name="connsiteY1" fmla="*/ 0 h 3098800"/>
              <a:gd name="connsiteX2" fmla="*/ 1257300 w 1257300"/>
              <a:gd name="connsiteY2" fmla="*/ 3073400 h 3098800"/>
              <a:gd name="connsiteX3" fmla="*/ 50800 w 1257300"/>
              <a:gd name="connsiteY3" fmla="*/ 3098800 h 3098800"/>
              <a:gd name="connsiteX4" fmla="*/ 38100 w 1257300"/>
              <a:gd name="connsiteY4" fmla="*/ 622300 h 3098800"/>
              <a:gd name="connsiteX5" fmla="*/ 38100 w 1257300"/>
              <a:gd name="connsiteY5" fmla="*/ 62230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57300" h="3098800">
                <a:moveTo>
                  <a:pt x="0" y="673100"/>
                </a:moveTo>
                <a:lnTo>
                  <a:pt x="1257300" y="0"/>
                </a:lnTo>
                <a:lnTo>
                  <a:pt x="1257300" y="3073400"/>
                </a:lnTo>
                <a:lnTo>
                  <a:pt x="50800" y="3098800"/>
                </a:lnTo>
                <a:cubicBezTo>
                  <a:pt x="46567" y="2273300"/>
                  <a:pt x="40217" y="1035050"/>
                  <a:pt x="38100" y="622300"/>
                </a:cubicBezTo>
                <a:lnTo>
                  <a:pt x="38100" y="622300"/>
                </a:lnTo>
              </a:path>
            </a:pathLst>
          </a:custGeom>
          <a:gradFill flip="none" rotWithShape="1">
            <a:gsLst>
              <a:gs pos="0">
                <a:srgbClr val="95B3D7">
                  <a:tint val="66000"/>
                  <a:satMod val="160000"/>
                </a:srgbClr>
              </a:gs>
              <a:gs pos="50000">
                <a:srgbClr val="95B3D7">
                  <a:tint val="44500"/>
                  <a:satMod val="160000"/>
                </a:srgbClr>
              </a:gs>
              <a:gs pos="100000">
                <a:srgbClr val="95B3D7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3400" y="1062585"/>
            <a:ext cx="2975113" cy="3628686"/>
          </a:xfrm>
          <a:custGeom>
            <a:avLst/>
            <a:gdLst>
              <a:gd name="connsiteX0" fmla="*/ 0 w 2975113"/>
              <a:gd name="connsiteY0" fmla="*/ 95085 h 3250096"/>
              <a:gd name="connsiteX1" fmla="*/ 95085 w 2975113"/>
              <a:gd name="connsiteY1" fmla="*/ 0 h 3250096"/>
              <a:gd name="connsiteX2" fmla="*/ 2880028 w 2975113"/>
              <a:gd name="connsiteY2" fmla="*/ 0 h 3250096"/>
              <a:gd name="connsiteX3" fmla="*/ 2975113 w 2975113"/>
              <a:gd name="connsiteY3" fmla="*/ 95085 h 3250096"/>
              <a:gd name="connsiteX4" fmla="*/ 2975113 w 2975113"/>
              <a:gd name="connsiteY4" fmla="*/ 3155011 h 3250096"/>
              <a:gd name="connsiteX5" fmla="*/ 2880028 w 2975113"/>
              <a:gd name="connsiteY5" fmla="*/ 3250096 h 3250096"/>
              <a:gd name="connsiteX6" fmla="*/ 95085 w 2975113"/>
              <a:gd name="connsiteY6" fmla="*/ 3250096 h 3250096"/>
              <a:gd name="connsiteX7" fmla="*/ 0 w 2975113"/>
              <a:gd name="connsiteY7" fmla="*/ 3155011 h 3250096"/>
              <a:gd name="connsiteX8" fmla="*/ 0 w 2975113"/>
              <a:gd name="connsiteY8" fmla="*/ 95085 h 3250096"/>
              <a:gd name="connsiteX0" fmla="*/ 0 w 2975113"/>
              <a:gd name="connsiteY0" fmla="*/ 393259 h 3548270"/>
              <a:gd name="connsiteX1" fmla="*/ 840520 w 2975113"/>
              <a:gd name="connsiteY1" fmla="*/ 0 h 3548270"/>
              <a:gd name="connsiteX2" fmla="*/ 2880028 w 2975113"/>
              <a:gd name="connsiteY2" fmla="*/ 298174 h 3548270"/>
              <a:gd name="connsiteX3" fmla="*/ 2975113 w 2975113"/>
              <a:gd name="connsiteY3" fmla="*/ 393259 h 3548270"/>
              <a:gd name="connsiteX4" fmla="*/ 2975113 w 2975113"/>
              <a:gd name="connsiteY4" fmla="*/ 3453185 h 3548270"/>
              <a:gd name="connsiteX5" fmla="*/ 2880028 w 2975113"/>
              <a:gd name="connsiteY5" fmla="*/ 3548270 h 3548270"/>
              <a:gd name="connsiteX6" fmla="*/ 95085 w 2975113"/>
              <a:gd name="connsiteY6" fmla="*/ 3548270 h 3548270"/>
              <a:gd name="connsiteX7" fmla="*/ 0 w 2975113"/>
              <a:gd name="connsiteY7" fmla="*/ 3453185 h 3548270"/>
              <a:gd name="connsiteX8" fmla="*/ 0 w 2975113"/>
              <a:gd name="connsiteY8" fmla="*/ 393259 h 3548270"/>
              <a:gd name="connsiteX0" fmla="*/ 0 w 2975113"/>
              <a:gd name="connsiteY0" fmla="*/ 423077 h 3578088"/>
              <a:gd name="connsiteX1" fmla="*/ 840520 w 2975113"/>
              <a:gd name="connsiteY1" fmla="*/ 29818 h 3578088"/>
              <a:gd name="connsiteX2" fmla="*/ 1955689 w 2975113"/>
              <a:gd name="connsiteY2" fmla="*/ 0 h 3578088"/>
              <a:gd name="connsiteX3" fmla="*/ 2975113 w 2975113"/>
              <a:gd name="connsiteY3" fmla="*/ 423077 h 3578088"/>
              <a:gd name="connsiteX4" fmla="*/ 2975113 w 2975113"/>
              <a:gd name="connsiteY4" fmla="*/ 3483003 h 3578088"/>
              <a:gd name="connsiteX5" fmla="*/ 2880028 w 2975113"/>
              <a:gd name="connsiteY5" fmla="*/ 3578088 h 3578088"/>
              <a:gd name="connsiteX6" fmla="*/ 95085 w 2975113"/>
              <a:gd name="connsiteY6" fmla="*/ 3578088 h 3578088"/>
              <a:gd name="connsiteX7" fmla="*/ 0 w 2975113"/>
              <a:gd name="connsiteY7" fmla="*/ 3483003 h 3578088"/>
              <a:gd name="connsiteX8" fmla="*/ 0 w 2975113"/>
              <a:gd name="connsiteY8" fmla="*/ 423077 h 3578088"/>
              <a:gd name="connsiteX0" fmla="*/ 0 w 2975113"/>
              <a:gd name="connsiteY0" fmla="*/ 473675 h 3628686"/>
              <a:gd name="connsiteX1" fmla="*/ 840520 w 2975113"/>
              <a:gd name="connsiteY1" fmla="*/ 80416 h 3628686"/>
              <a:gd name="connsiteX2" fmla="*/ 1955689 w 2975113"/>
              <a:gd name="connsiteY2" fmla="*/ 50598 h 3628686"/>
              <a:gd name="connsiteX3" fmla="*/ 2975113 w 2975113"/>
              <a:gd name="connsiteY3" fmla="*/ 473675 h 3628686"/>
              <a:gd name="connsiteX4" fmla="*/ 2975113 w 2975113"/>
              <a:gd name="connsiteY4" fmla="*/ 3533601 h 3628686"/>
              <a:gd name="connsiteX5" fmla="*/ 2880028 w 2975113"/>
              <a:gd name="connsiteY5" fmla="*/ 3628686 h 3628686"/>
              <a:gd name="connsiteX6" fmla="*/ 95085 w 2975113"/>
              <a:gd name="connsiteY6" fmla="*/ 3628686 h 3628686"/>
              <a:gd name="connsiteX7" fmla="*/ 0 w 2975113"/>
              <a:gd name="connsiteY7" fmla="*/ 3533601 h 3628686"/>
              <a:gd name="connsiteX8" fmla="*/ 0 w 2975113"/>
              <a:gd name="connsiteY8" fmla="*/ 473675 h 362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5113" h="3628686">
                <a:moveTo>
                  <a:pt x="0" y="473675"/>
                </a:moveTo>
                <a:cubicBezTo>
                  <a:pt x="0" y="421161"/>
                  <a:pt x="788006" y="80416"/>
                  <a:pt x="840520" y="80416"/>
                </a:cubicBezTo>
                <a:cubicBezTo>
                  <a:pt x="1768834" y="80416"/>
                  <a:pt x="1057193" y="-78611"/>
                  <a:pt x="1955689" y="50598"/>
                </a:cubicBezTo>
                <a:cubicBezTo>
                  <a:pt x="2008203" y="50598"/>
                  <a:pt x="2975113" y="421161"/>
                  <a:pt x="2975113" y="473675"/>
                </a:cubicBezTo>
                <a:lnTo>
                  <a:pt x="2975113" y="3533601"/>
                </a:lnTo>
                <a:cubicBezTo>
                  <a:pt x="2975113" y="3586115"/>
                  <a:pt x="2932542" y="3628686"/>
                  <a:pt x="2880028" y="3628686"/>
                </a:cubicBezTo>
                <a:lnTo>
                  <a:pt x="95085" y="3628686"/>
                </a:lnTo>
                <a:cubicBezTo>
                  <a:pt x="42571" y="3628686"/>
                  <a:pt x="0" y="3586115"/>
                  <a:pt x="0" y="3533601"/>
                </a:cubicBezTo>
                <a:lnTo>
                  <a:pt x="0" y="473675"/>
                </a:lnTo>
                <a:close/>
              </a:path>
            </a:pathLst>
          </a:custGeom>
          <a:gradFill flip="none" rotWithShape="1">
            <a:gsLst>
              <a:gs pos="0">
                <a:srgbClr val="95B3D7">
                  <a:tint val="66000"/>
                  <a:satMod val="160000"/>
                </a:srgbClr>
              </a:gs>
              <a:gs pos="50000">
                <a:srgbClr val="95B3D7">
                  <a:tint val="44500"/>
                  <a:satMod val="160000"/>
                </a:srgbClr>
              </a:gs>
              <a:gs pos="100000">
                <a:srgbClr val="95B3D7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365284" y="886756"/>
            <a:ext cx="3292316" cy="3894793"/>
          </a:xfrm>
          <a:custGeom>
            <a:avLst/>
            <a:gdLst>
              <a:gd name="connsiteX0" fmla="*/ 0 w 3292316"/>
              <a:gd name="connsiteY0" fmla="*/ 0 h 3124200"/>
              <a:gd name="connsiteX1" fmla="*/ 3292316 w 3292316"/>
              <a:gd name="connsiteY1" fmla="*/ 0 h 3124200"/>
              <a:gd name="connsiteX2" fmla="*/ 3292316 w 3292316"/>
              <a:gd name="connsiteY2" fmla="*/ 3124200 h 3124200"/>
              <a:gd name="connsiteX3" fmla="*/ 0 w 3292316"/>
              <a:gd name="connsiteY3" fmla="*/ 3124200 h 3124200"/>
              <a:gd name="connsiteX4" fmla="*/ 0 w 3292316"/>
              <a:gd name="connsiteY4" fmla="*/ 0 h 3124200"/>
              <a:gd name="connsiteX5" fmla="*/ 207634 w 3292316"/>
              <a:gd name="connsiteY5" fmla="*/ 207634 h 3124200"/>
              <a:gd name="connsiteX6" fmla="*/ 207634 w 3292316"/>
              <a:gd name="connsiteY6" fmla="*/ 2916566 h 3124200"/>
              <a:gd name="connsiteX7" fmla="*/ 3084682 w 3292316"/>
              <a:gd name="connsiteY7" fmla="*/ 2916566 h 3124200"/>
              <a:gd name="connsiteX8" fmla="*/ 3084682 w 3292316"/>
              <a:gd name="connsiteY8" fmla="*/ 207634 h 3124200"/>
              <a:gd name="connsiteX9" fmla="*/ 207634 w 3292316"/>
              <a:gd name="connsiteY9" fmla="*/ 207634 h 3124200"/>
              <a:gd name="connsiteX0" fmla="*/ 0 w 3292316"/>
              <a:gd name="connsiteY0" fmla="*/ 541866 h 3666066"/>
              <a:gd name="connsiteX1" fmla="*/ 3292316 w 3292316"/>
              <a:gd name="connsiteY1" fmla="*/ 541866 h 3666066"/>
              <a:gd name="connsiteX2" fmla="*/ 3292316 w 3292316"/>
              <a:gd name="connsiteY2" fmla="*/ 3666066 h 3666066"/>
              <a:gd name="connsiteX3" fmla="*/ 0 w 3292316"/>
              <a:gd name="connsiteY3" fmla="*/ 3666066 h 3666066"/>
              <a:gd name="connsiteX4" fmla="*/ 0 w 3292316"/>
              <a:gd name="connsiteY4" fmla="*/ 541866 h 3666066"/>
              <a:gd name="connsiteX5" fmla="*/ 207634 w 3292316"/>
              <a:gd name="connsiteY5" fmla="*/ 749500 h 3666066"/>
              <a:gd name="connsiteX6" fmla="*/ 207634 w 3292316"/>
              <a:gd name="connsiteY6" fmla="*/ 3458432 h 3666066"/>
              <a:gd name="connsiteX7" fmla="*/ 3084682 w 3292316"/>
              <a:gd name="connsiteY7" fmla="*/ 3458432 h 3666066"/>
              <a:gd name="connsiteX8" fmla="*/ 3084682 w 3292316"/>
              <a:gd name="connsiteY8" fmla="*/ 749500 h 3666066"/>
              <a:gd name="connsiteX9" fmla="*/ 207634 w 3292316"/>
              <a:gd name="connsiteY9" fmla="*/ 749500 h 3666066"/>
              <a:gd name="connsiteX0" fmla="*/ 0 w 3292316"/>
              <a:gd name="connsiteY0" fmla="*/ 796240 h 3920440"/>
              <a:gd name="connsiteX1" fmla="*/ 3292316 w 3292316"/>
              <a:gd name="connsiteY1" fmla="*/ 796240 h 3920440"/>
              <a:gd name="connsiteX2" fmla="*/ 3292316 w 3292316"/>
              <a:gd name="connsiteY2" fmla="*/ 3920440 h 3920440"/>
              <a:gd name="connsiteX3" fmla="*/ 0 w 3292316"/>
              <a:gd name="connsiteY3" fmla="*/ 3920440 h 3920440"/>
              <a:gd name="connsiteX4" fmla="*/ 0 w 3292316"/>
              <a:gd name="connsiteY4" fmla="*/ 796240 h 3920440"/>
              <a:gd name="connsiteX5" fmla="*/ 207634 w 3292316"/>
              <a:gd name="connsiteY5" fmla="*/ 1003874 h 3920440"/>
              <a:gd name="connsiteX6" fmla="*/ 207634 w 3292316"/>
              <a:gd name="connsiteY6" fmla="*/ 3712806 h 3920440"/>
              <a:gd name="connsiteX7" fmla="*/ 3084682 w 3292316"/>
              <a:gd name="connsiteY7" fmla="*/ 3712806 h 3920440"/>
              <a:gd name="connsiteX8" fmla="*/ 3084682 w 3292316"/>
              <a:gd name="connsiteY8" fmla="*/ 1003874 h 3920440"/>
              <a:gd name="connsiteX9" fmla="*/ 207634 w 3292316"/>
              <a:gd name="connsiteY9" fmla="*/ 1003874 h 3920440"/>
              <a:gd name="connsiteX0" fmla="*/ 0 w 3292316"/>
              <a:gd name="connsiteY0" fmla="*/ 762826 h 3887026"/>
              <a:gd name="connsiteX1" fmla="*/ 3292316 w 3292316"/>
              <a:gd name="connsiteY1" fmla="*/ 762826 h 3887026"/>
              <a:gd name="connsiteX2" fmla="*/ 3292316 w 3292316"/>
              <a:gd name="connsiteY2" fmla="*/ 3887026 h 3887026"/>
              <a:gd name="connsiteX3" fmla="*/ 0 w 3292316"/>
              <a:gd name="connsiteY3" fmla="*/ 3887026 h 3887026"/>
              <a:gd name="connsiteX4" fmla="*/ 0 w 3292316"/>
              <a:gd name="connsiteY4" fmla="*/ 762826 h 3887026"/>
              <a:gd name="connsiteX5" fmla="*/ 207634 w 3292316"/>
              <a:gd name="connsiteY5" fmla="*/ 970460 h 3887026"/>
              <a:gd name="connsiteX6" fmla="*/ 207634 w 3292316"/>
              <a:gd name="connsiteY6" fmla="*/ 3679392 h 3887026"/>
              <a:gd name="connsiteX7" fmla="*/ 3084682 w 3292316"/>
              <a:gd name="connsiteY7" fmla="*/ 3679392 h 3887026"/>
              <a:gd name="connsiteX8" fmla="*/ 3084682 w 3292316"/>
              <a:gd name="connsiteY8" fmla="*/ 970460 h 3887026"/>
              <a:gd name="connsiteX9" fmla="*/ 207634 w 3292316"/>
              <a:gd name="connsiteY9" fmla="*/ 970460 h 3887026"/>
              <a:gd name="connsiteX0" fmla="*/ 0 w 3292316"/>
              <a:gd name="connsiteY0" fmla="*/ 723964 h 3848164"/>
              <a:gd name="connsiteX1" fmla="*/ 3292316 w 3292316"/>
              <a:gd name="connsiteY1" fmla="*/ 723964 h 3848164"/>
              <a:gd name="connsiteX2" fmla="*/ 3292316 w 3292316"/>
              <a:gd name="connsiteY2" fmla="*/ 3848164 h 3848164"/>
              <a:gd name="connsiteX3" fmla="*/ 0 w 3292316"/>
              <a:gd name="connsiteY3" fmla="*/ 3848164 h 3848164"/>
              <a:gd name="connsiteX4" fmla="*/ 0 w 3292316"/>
              <a:gd name="connsiteY4" fmla="*/ 723964 h 3848164"/>
              <a:gd name="connsiteX5" fmla="*/ 207634 w 3292316"/>
              <a:gd name="connsiteY5" fmla="*/ 931598 h 3848164"/>
              <a:gd name="connsiteX6" fmla="*/ 207634 w 3292316"/>
              <a:gd name="connsiteY6" fmla="*/ 3640530 h 3848164"/>
              <a:gd name="connsiteX7" fmla="*/ 3084682 w 3292316"/>
              <a:gd name="connsiteY7" fmla="*/ 3640530 h 3848164"/>
              <a:gd name="connsiteX8" fmla="*/ 3084682 w 3292316"/>
              <a:gd name="connsiteY8" fmla="*/ 931598 h 3848164"/>
              <a:gd name="connsiteX9" fmla="*/ 207634 w 3292316"/>
              <a:gd name="connsiteY9" fmla="*/ 931598 h 3848164"/>
              <a:gd name="connsiteX0" fmla="*/ 0 w 3292316"/>
              <a:gd name="connsiteY0" fmla="*/ 759810 h 3884010"/>
              <a:gd name="connsiteX1" fmla="*/ 3292316 w 3292316"/>
              <a:gd name="connsiteY1" fmla="*/ 759810 h 3884010"/>
              <a:gd name="connsiteX2" fmla="*/ 3292316 w 3292316"/>
              <a:gd name="connsiteY2" fmla="*/ 3884010 h 3884010"/>
              <a:gd name="connsiteX3" fmla="*/ 0 w 3292316"/>
              <a:gd name="connsiteY3" fmla="*/ 3884010 h 3884010"/>
              <a:gd name="connsiteX4" fmla="*/ 0 w 3292316"/>
              <a:gd name="connsiteY4" fmla="*/ 759810 h 3884010"/>
              <a:gd name="connsiteX5" fmla="*/ 207634 w 3292316"/>
              <a:gd name="connsiteY5" fmla="*/ 967444 h 3884010"/>
              <a:gd name="connsiteX6" fmla="*/ 207634 w 3292316"/>
              <a:gd name="connsiteY6" fmla="*/ 3676376 h 3884010"/>
              <a:gd name="connsiteX7" fmla="*/ 3084682 w 3292316"/>
              <a:gd name="connsiteY7" fmla="*/ 3676376 h 3884010"/>
              <a:gd name="connsiteX8" fmla="*/ 3084682 w 3292316"/>
              <a:gd name="connsiteY8" fmla="*/ 967444 h 3884010"/>
              <a:gd name="connsiteX9" fmla="*/ 207634 w 3292316"/>
              <a:gd name="connsiteY9" fmla="*/ 967444 h 3884010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2316" h="3894793">
                <a:moveTo>
                  <a:pt x="0" y="770593"/>
                </a:moveTo>
                <a:cubicBezTo>
                  <a:pt x="1082199" y="-357167"/>
                  <a:pt x="2423477" y="-151427"/>
                  <a:pt x="3292316" y="770593"/>
                </a:cubicBezTo>
                <a:lnTo>
                  <a:pt x="3292316" y="3894793"/>
                </a:lnTo>
                <a:lnTo>
                  <a:pt x="0" y="3894793"/>
                </a:lnTo>
                <a:lnTo>
                  <a:pt x="0" y="770593"/>
                </a:lnTo>
                <a:close/>
                <a:moveTo>
                  <a:pt x="207634" y="978227"/>
                </a:moveTo>
                <a:lnTo>
                  <a:pt x="207634" y="3687159"/>
                </a:lnTo>
                <a:lnTo>
                  <a:pt x="3084682" y="3687159"/>
                </a:lnTo>
                <a:lnTo>
                  <a:pt x="3084682" y="978227"/>
                </a:lnTo>
                <a:cubicBezTo>
                  <a:pt x="2971486" y="300047"/>
                  <a:pt x="861850" y="-256213"/>
                  <a:pt x="207634" y="978227"/>
                </a:cubicBezTo>
                <a:close/>
              </a:path>
            </a:pathLst>
          </a:custGeom>
          <a:gradFill flip="none" rotWithShape="1">
            <a:gsLst>
              <a:gs pos="1000">
                <a:schemeClr val="tx1">
                  <a:lumMod val="75000"/>
                  <a:lumOff val="2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928686" y="1995683"/>
            <a:ext cx="1022350" cy="2125467"/>
          </a:xfrm>
          <a:custGeom>
            <a:avLst/>
            <a:gdLst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2038350"/>
              <a:gd name="connsiteX1" fmla="*/ 330200 w 1022350"/>
              <a:gd name="connsiteY1" fmla="*/ 146050 h 2038350"/>
              <a:gd name="connsiteX2" fmla="*/ 0 w 1022350"/>
              <a:gd name="connsiteY2" fmla="*/ 438150 h 2038350"/>
              <a:gd name="connsiteX3" fmla="*/ 0 w 1022350"/>
              <a:gd name="connsiteY3" fmla="*/ 1898650 h 2038350"/>
              <a:gd name="connsiteX4" fmla="*/ 1022350 w 1022350"/>
              <a:gd name="connsiteY4" fmla="*/ 1898650 h 2038350"/>
              <a:gd name="connsiteX5" fmla="*/ 1022350 w 1022350"/>
              <a:gd name="connsiteY5" fmla="*/ 412750 h 2038350"/>
              <a:gd name="connsiteX6" fmla="*/ 679450 w 1022350"/>
              <a:gd name="connsiteY6" fmla="*/ 139700 h 2038350"/>
              <a:gd name="connsiteX7" fmla="*/ 679450 w 1022350"/>
              <a:gd name="connsiteY7" fmla="*/ 19050 h 20383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2129067"/>
              <a:gd name="connsiteX1" fmla="*/ 330200 w 1022350"/>
              <a:gd name="connsiteY1" fmla="*/ 146050 h 2129067"/>
              <a:gd name="connsiteX2" fmla="*/ 0 w 1022350"/>
              <a:gd name="connsiteY2" fmla="*/ 438150 h 2129067"/>
              <a:gd name="connsiteX3" fmla="*/ 0 w 1022350"/>
              <a:gd name="connsiteY3" fmla="*/ 1898650 h 2129067"/>
              <a:gd name="connsiteX4" fmla="*/ 1022350 w 1022350"/>
              <a:gd name="connsiteY4" fmla="*/ 1898650 h 2129067"/>
              <a:gd name="connsiteX5" fmla="*/ 1022350 w 1022350"/>
              <a:gd name="connsiteY5" fmla="*/ 412750 h 2129067"/>
              <a:gd name="connsiteX6" fmla="*/ 679450 w 1022350"/>
              <a:gd name="connsiteY6" fmla="*/ 139700 h 2129067"/>
              <a:gd name="connsiteX7" fmla="*/ 679450 w 1022350"/>
              <a:gd name="connsiteY7" fmla="*/ 19050 h 2129067"/>
              <a:gd name="connsiteX0" fmla="*/ 330200 w 1022350"/>
              <a:gd name="connsiteY0" fmla="*/ 0 h 2125467"/>
              <a:gd name="connsiteX1" fmla="*/ 330200 w 1022350"/>
              <a:gd name="connsiteY1" fmla="*/ 146050 h 2125467"/>
              <a:gd name="connsiteX2" fmla="*/ 0 w 1022350"/>
              <a:gd name="connsiteY2" fmla="*/ 438150 h 2125467"/>
              <a:gd name="connsiteX3" fmla="*/ 0 w 1022350"/>
              <a:gd name="connsiteY3" fmla="*/ 1898650 h 2125467"/>
              <a:gd name="connsiteX4" fmla="*/ 1022350 w 1022350"/>
              <a:gd name="connsiteY4" fmla="*/ 1898650 h 2125467"/>
              <a:gd name="connsiteX5" fmla="*/ 1022350 w 1022350"/>
              <a:gd name="connsiteY5" fmla="*/ 412750 h 2125467"/>
              <a:gd name="connsiteX6" fmla="*/ 679450 w 1022350"/>
              <a:gd name="connsiteY6" fmla="*/ 139700 h 2125467"/>
              <a:gd name="connsiteX7" fmla="*/ 679450 w 1022350"/>
              <a:gd name="connsiteY7" fmla="*/ 19050 h 2125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2350" h="2125467">
                <a:moveTo>
                  <a:pt x="330200" y="0"/>
                </a:moveTo>
                <a:lnTo>
                  <a:pt x="330200" y="146050"/>
                </a:lnTo>
                <a:cubicBezTo>
                  <a:pt x="193939" y="181505"/>
                  <a:pt x="41011" y="216958"/>
                  <a:pt x="0" y="438150"/>
                </a:cubicBezTo>
                <a:lnTo>
                  <a:pt x="0" y="1898650"/>
                </a:lnTo>
                <a:cubicBezTo>
                  <a:pt x="226483" y="2198688"/>
                  <a:pt x="812535" y="2203450"/>
                  <a:pt x="1022350" y="1898650"/>
                </a:cubicBezTo>
                <a:lnTo>
                  <a:pt x="1022350" y="412750"/>
                </a:lnTo>
                <a:cubicBezTo>
                  <a:pt x="1022350" y="343164"/>
                  <a:pt x="912813" y="156898"/>
                  <a:pt x="679450" y="139700"/>
                </a:cubicBezTo>
                <a:lnTo>
                  <a:pt x="679450" y="19050"/>
                </a:lnTo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49"/>
          <a:stretch/>
        </p:blipFill>
        <p:spPr>
          <a:xfrm>
            <a:off x="918074" y="2362808"/>
            <a:ext cx="1036234" cy="7102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55921" y="2493966"/>
            <a:ext cx="766372" cy="1473392"/>
            <a:chOff x="3479800" y="4183855"/>
            <a:chExt cx="2019935" cy="3209451"/>
          </a:xfrm>
        </p:grpSpPr>
        <p:sp>
          <p:nvSpPr>
            <p:cNvPr id="16" name="Rounded Rectangle 15"/>
            <p:cNvSpPr/>
            <p:nvPr/>
          </p:nvSpPr>
          <p:spPr>
            <a:xfrm>
              <a:off x="3562350" y="4183855"/>
              <a:ext cx="83820" cy="3205163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91903" y="4226243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323205" y="4188143"/>
              <a:ext cx="83820" cy="3205163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086350" y="4224338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305300" y="4224338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532630" y="4235450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479800" y="5867400"/>
              <a:ext cx="514350" cy="190500"/>
            </a:xfrm>
            <a:custGeom>
              <a:avLst/>
              <a:gdLst>
                <a:gd name="connsiteX0" fmla="*/ 0 w 514350"/>
                <a:gd name="connsiteY0" fmla="*/ 0 h 190500"/>
                <a:gd name="connsiteX1" fmla="*/ 101600 w 514350"/>
                <a:gd name="connsiteY1" fmla="*/ 31750 h 190500"/>
                <a:gd name="connsiteX2" fmla="*/ 514350 w 514350"/>
                <a:gd name="connsiteY2" fmla="*/ 38100 h 190500"/>
                <a:gd name="connsiteX3" fmla="*/ 514350 w 514350"/>
                <a:gd name="connsiteY3" fmla="*/ 190500 h 190500"/>
                <a:gd name="connsiteX4" fmla="*/ 76200 w 514350"/>
                <a:gd name="connsiteY4" fmla="*/ 190500 h 190500"/>
                <a:gd name="connsiteX5" fmla="*/ 0 w 514350"/>
                <a:gd name="connsiteY5" fmla="*/ 158750 h 190500"/>
                <a:gd name="connsiteX6" fmla="*/ 0 w 514350"/>
                <a:gd name="connsiteY6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0" h="190500">
                  <a:moveTo>
                    <a:pt x="0" y="0"/>
                  </a:moveTo>
                  <a:lnTo>
                    <a:pt x="101600" y="31750"/>
                  </a:lnTo>
                  <a:lnTo>
                    <a:pt x="514350" y="38100"/>
                  </a:lnTo>
                  <a:lnTo>
                    <a:pt x="514350" y="190500"/>
                  </a:lnTo>
                  <a:lnTo>
                    <a:pt x="76200" y="190500"/>
                  </a:lnTo>
                  <a:lnTo>
                    <a:pt x="0" y="1587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flipH="1">
              <a:off x="4985385" y="5859780"/>
              <a:ext cx="514350" cy="190500"/>
            </a:xfrm>
            <a:custGeom>
              <a:avLst/>
              <a:gdLst>
                <a:gd name="connsiteX0" fmla="*/ 0 w 514350"/>
                <a:gd name="connsiteY0" fmla="*/ 0 h 190500"/>
                <a:gd name="connsiteX1" fmla="*/ 101600 w 514350"/>
                <a:gd name="connsiteY1" fmla="*/ 31750 h 190500"/>
                <a:gd name="connsiteX2" fmla="*/ 514350 w 514350"/>
                <a:gd name="connsiteY2" fmla="*/ 38100 h 190500"/>
                <a:gd name="connsiteX3" fmla="*/ 514350 w 514350"/>
                <a:gd name="connsiteY3" fmla="*/ 190500 h 190500"/>
                <a:gd name="connsiteX4" fmla="*/ 76200 w 514350"/>
                <a:gd name="connsiteY4" fmla="*/ 190500 h 190500"/>
                <a:gd name="connsiteX5" fmla="*/ 0 w 514350"/>
                <a:gd name="connsiteY5" fmla="*/ 158750 h 190500"/>
                <a:gd name="connsiteX6" fmla="*/ 0 w 514350"/>
                <a:gd name="connsiteY6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0" h="190500">
                  <a:moveTo>
                    <a:pt x="0" y="0"/>
                  </a:moveTo>
                  <a:lnTo>
                    <a:pt x="101600" y="31750"/>
                  </a:lnTo>
                  <a:lnTo>
                    <a:pt x="514350" y="38100"/>
                  </a:lnTo>
                  <a:lnTo>
                    <a:pt x="514350" y="190500"/>
                  </a:lnTo>
                  <a:lnTo>
                    <a:pt x="76200" y="190500"/>
                  </a:lnTo>
                  <a:lnTo>
                    <a:pt x="0" y="1587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258310" y="5853451"/>
              <a:ext cx="374650" cy="15743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98126" y="2141376"/>
            <a:ext cx="48098" cy="1403708"/>
            <a:chOff x="2473645" y="1288693"/>
            <a:chExt cx="48098" cy="1403708"/>
          </a:xfrm>
        </p:grpSpPr>
        <p:sp>
          <p:nvSpPr>
            <p:cNvPr id="26" name="Rounded Rectangle 25"/>
            <p:cNvSpPr/>
            <p:nvPr/>
          </p:nvSpPr>
          <p:spPr>
            <a:xfrm>
              <a:off x="2473645" y="1288693"/>
              <a:ext cx="45719" cy="1403708"/>
            </a:xfrm>
            <a:prstGeom prst="roundRect">
              <a:avLst/>
            </a:prstGeom>
            <a:gradFill flip="none" rotWithShape="1">
              <a:gsLst>
                <a:gs pos="0">
                  <a:srgbClr val="CF6F9F"/>
                </a:gs>
                <a:gs pos="50000">
                  <a:srgbClr val="E1BDCF"/>
                </a:gs>
                <a:gs pos="100000">
                  <a:srgbClr val="CF6F9F"/>
                </a:gs>
              </a:gsLst>
              <a:lin ang="0" scaled="1"/>
              <a:tileRect/>
            </a:gradFill>
            <a:ln w="6350">
              <a:solidFill>
                <a:srgbClr val="CF6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481460" y="1343034"/>
              <a:ext cx="40283" cy="1333139"/>
              <a:chOff x="2294795" y="1320645"/>
              <a:chExt cx="40283" cy="1333139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2315503" y="144419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2301940" y="1527540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2319884" y="17087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Cube 30"/>
              <p:cNvSpPr/>
              <p:nvPr/>
            </p:nvSpPr>
            <p:spPr>
              <a:xfrm>
                <a:off x="2306397" y="17886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2319334" y="157645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Freeform 32"/>
              <p:cNvSpPr/>
              <p:nvPr/>
            </p:nvSpPr>
            <p:spPr>
              <a:xfrm>
                <a:off x="2302667" y="1631309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2320611" y="18611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Cube 34"/>
              <p:cNvSpPr/>
              <p:nvPr/>
            </p:nvSpPr>
            <p:spPr>
              <a:xfrm>
                <a:off x="2307124" y="19410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2307430" y="199424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2302667" y="206567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2320611" y="224692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Cube 38"/>
              <p:cNvSpPr/>
              <p:nvPr/>
            </p:nvSpPr>
            <p:spPr>
              <a:xfrm>
                <a:off x="2307124" y="232683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2305049" y="214295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2300286" y="221438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2318230" y="239563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2304743" y="247554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2305049" y="230356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2300286" y="2375003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2318230" y="2556252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2304743" y="2636158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Freeform 47"/>
              <p:cNvSpPr/>
              <p:nvPr/>
            </p:nvSpPr>
            <p:spPr>
              <a:xfrm>
                <a:off x="2315122" y="1320645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2295524" y="1412083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2319334" y="1362074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2294795" y="1491057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1315245" y="2141376"/>
            <a:ext cx="45719" cy="1403708"/>
            <a:chOff x="2290764" y="1288693"/>
            <a:chExt cx="45719" cy="1403708"/>
          </a:xfrm>
        </p:grpSpPr>
        <p:sp>
          <p:nvSpPr>
            <p:cNvPr id="53" name="Rounded Rectangle 52"/>
            <p:cNvSpPr/>
            <p:nvPr/>
          </p:nvSpPr>
          <p:spPr>
            <a:xfrm>
              <a:off x="2290764" y="1288693"/>
              <a:ext cx="45719" cy="1403708"/>
            </a:xfrm>
            <a:prstGeom prst="roundRect">
              <a:avLst/>
            </a:prstGeom>
            <a:gradFill flip="none" rotWithShape="1">
              <a:gsLst>
                <a:gs pos="0">
                  <a:srgbClr val="CF6F9F"/>
                </a:gs>
                <a:gs pos="50000">
                  <a:srgbClr val="E1BDCF"/>
                </a:gs>
                <a:gs pos="100000">
                  <a:srgbClr val="CF6F9F"/>
                </a:gs>
              </a:gsLst>
              <a:lin ang="0" scaled="1"/>
              <a:tileRect/>
            </a:gradFill>
            <a:ln w="6350">
              <a:solidFill>
                <a:srgbClr val="CF6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2294795" y="1320645"/>
              <a:ext cx="40283" cy="1333139"/>
              <a:chOff x="2294795" y="1320645"/>
              <a:chExt cx="40283" cy="1333139"/>
            </a:xfrm>
          </p:grpSpPr>
          <p:sp>
            <p:nvSpPr>
              <p:cNvPr id="55" name="Freeform 54"/>
              <p:cNvSpPr/>
              <p:nvPr/>
            </p:nvSpPr>
            <p:spPr>
              <a:xfrm>
                <a:off x="2315503" y="144419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2301940" y="1527540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2319884" y="17087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Cube 57"/>
              <p:cNvSpPr/>
              <p:nvPr/>
            </p:nvSpPr>
            <p:spPr>
              <a:xfrm>
                <a:off x="2306397" y="17886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Freeform 58"/>
              <p:cNvSpPr/>
              <p:nvPr/>
            </p:nvSpPr>
            <p:spPr>
              <a:xfrm>
                <a:off x="2319334" y="157645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2302667" y="1631309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2320611" y="18611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Cube 61"/>
              <p:cNvSpPr/>
              <p:nvPr/>
            </p:nvSpPr>
            <p:spPr>
              <a:xfrm>
                <a:off x="2307124" y="19410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Freeform 62"/>
              <p:cNvSpPr/>
              <p:nvPr/>
            </p:nvSpPr>
            <p:spPr>
              <a:xfrm>
                <a:off x="2307430" y="199424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2302667" y="206567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2320611" y="224692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Cube 65"/>
              <p:cNvSpPr/>
              <p:nvPr/>
            </p:nvSpPr>
            <p:spPr>
              <a:xfrm>
                <a:off x="2307124" y="232683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2305049" y="214295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2300286" y="221438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2318230" y="239563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Cube 69"/>
              <p:cNvSpPr/>
              <p:nvPr/>
            </p:nvSpPr>
            <p:spPr>
              <a:xfrm>
                <a:off x="2304743" y="247554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305049" y="230356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2300286" y="2375003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318230" y="2556252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Cube 73"/>
              <p:cNvSpPr/>
              <p:nvPr/>
            </p:nvSpPr>
            <p:spPr>
              <a:xfrm>
                <a:off x="2304743" y="2636158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2315122" y="1320645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2295524" y="1412083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2319334" y="1362074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2294795" y="1491057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1216123" y="1936785"/>
            <a:ext cx="461486" cy="229672"/>
            <a:chOff x="4343400" y="1835943"/>
            <a:chExt cx="461486" cy="229672"/>
          </a:xfrm>
        </p:grpSpPr>
        <p:sp>
          <p:nvSpPr>
            <p:cNvPr id="80" name="Oval 79"/>
            <p:cNvSpPr/>
            <p:nvPr/>
          </p:nvSpPr>
          <p:spPr>
            <a:xfrm>
              <a:off x="4343876" y="1835943"/>
              <a:ext cx="461010" cy="457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4343400" y="1860233"/>
              <a:ext cx="457200" cy="205382"/>
            </a:xfrm>
            <a:custGeom>
              <a:avLst/>
              <a:gdLst>
                <a:gd name="connsiteX0" fmla="*/ 78582 w 473869"/>
                <a:gd name="connsiteY0" fmla="*/ 188118 h 188118"/>
                <a:gd name="connsiteX1" fmla="*/ 366713 w 473869"/>
                <a:gd name="connsiteY1" fmla="*/ 188118 h 188118"/>
                <a:gd name="connsiteX2" fmla="*/ 366713 w 473869"/>
                <a:gd name="connsiteY2" fmla="*/ 50006 h 188118"/>
                <a:gd name="connsiteX3" fmla="*/ 473869 w 473869"/>
                <a:gd name="connsiteY3" fmla="*/ 50006 h 188118"/>
                <a:gd name="connsiteX4" fmla="*/ 473869 w 473869"/>
                <a:gd name="connsiteY4" fmla="*/ 0 h 188118"/>
                <a:gd name="connsiteX5" fmla="*/ 0 w 473869"/>
                <a:gd name="connsiteY5" fmla="*/ 0 h 188118"/>
                <a:gd name="connsiteX6" fmla="*/ 0 w 473869"/>
                <a:gd name="connsiteY6" fmla="*/ 42862 h 188118"/>
                <a:gd name="connsiteX7" fmla="*/ 97632 w 473869"/>
                <a:gd name="connsiteY7" fmla="*/ 42862 h 188118"/>
                <a:gd name="connsiteX8" fmla="*/ 78582 w 473869"/>
                <a:gd name="connsiteY8" fmla="*/ 188118 h 188118"/>
                <a:gd name="connsiteX0" fmla="*/ 78582 w 473869"/>
                <a:gd name="connsiteY0" fmla="*/ 188118 h 188118"/>
                <a:gd name="connsiteX1" fmla="*/ 366713 w 473869"/>
                <a:gd name="connsiteY1" fmla="*/ 188118 h 188118"/>
                <a:gd name="connsiteX2" fmla="*/ 366713 w 473869"/>
                <a:gd name="connsiteY2" fmla="*/ 50006 h 188118"/>
                <a:gd name="connsiteX3" fmla="*/ 473869 w 473869"/>
                <a:gd name="connsiteY3" fmla="*/ 50006 h 188118"/>
                <a:gd name="connsiteX4" fmla="*/ 473869 w 473869"/>
                <a:gd name="connsiteY4" fmla="*/ 0 h 188118"/>
                <a:gd name="connsiteX5" fmla="*/ 0 w 473869"/>
                <a:gd name="connsiteY5" fmla="*/ 0 h 188118"/>
                <a:gd name="connsiteX6" fmla="*/ 0 w 473869"/>
                <a:gd name="connsiteY6" fmla="*/ 42862 h 188118"/>
                <a:gd name="connsiteX7" fmla="*/ 76201 w 473869"/>
                <a:gd name="connsiteY7" fmla="*/ 45243 h 188118"/>
                <a:gd name="connsiteX8" fmla="*/ 78582 w 473869"/>
                <a:gd name="connsiteY8" fmla="*/ 188118 h 188118"/>
                <a:gd name="connsiteX0" fmla="*/ 78582 w 473869"/>
                <a:gd name="connsiteY0" fmla="*/ 188118 h 188118"/>
                <a:gd name="connsiteX1" fmla="*/ 366713 w 473869"/>
                <a:gd name="connsiteY1" fmla="*/ 188118 h 188118"/>
                <a:gd name="connsiteX2" fmla="*/ 366713 w 473869"/>
                <a:gd name="connsiteY2" fmla="*/ 50006 h 188118"/>
                <a:gd name="connsiteX3" fmla="*/ 461963 w 473869"/>
                <a:gd name="connsiteY3" fmla="*/ 50006 h 188118"/>
                <a:gd name="connsiteX4" fmla="*/ 473869 w 473869"/>
                <a:gd name="connsiteY4" fmla="*/ 0 h 188118"/>
                <a:gd name="connsiteX5" fmla="*/ 0 w 473869"/>
                <a:gd name="connsiteY5" fmla="*/ 0 h 188118"/>
                <a:gd name="connsiteX6" fmla="*/ 0 w 473869"/>
                <a:gd name="connsiteY6" fmla="*/ 42862 h 188118"/>
                <a:gd name="connsiteX7" fmla="*/ 76201 w 473869"/>
                <a:gd name="connsiteY7" fmla="*/ 45243 h 188118"/>
                <a:gd name="connsiteX8" fmla="*/ 78582 w 473869"/>
                <a:gd name="connsiteY8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0 w 461963"/>
                <a:gd name="connsiteY5" fmla="*/ 0 h 188118"/>
                <a:gd name="connsiteX6" fmla="*/ 0 w 461963"/>
                <a:gd name="connsiteY6" fmla="*/ 42862 h 188118"/>
                <a:gd name="connsiteX7" fmla="*/ 76201 w 461963"/>
                <a:gd name="connsiteY7" fmla="*/ 45243 h 188118"/>
                <a:gd name="connsiteX8" fmla="*/ 78582 w 461963"/>
                <a:gd name="connsiteY8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147638 w 461963"/>
                <a:gd name="connsiteY5" fmla="*/ 16668 h 188118"/>
                <a:gd name="connsiteX6" fmla="*/ 0 w 461963"/>
                <a:gd name="connsiteY6" fmla="*/ 0 h 188118"/>
                <a:gd name="connsiteX7" fmla="*/ 0 w 461963"/>
                <a:gd name="connsiteY7" fmla="*/ 42862 h 188118"/>
                <a:gd name="connsiteX8" fmla="*/ 76201 w 461963"/>
                <a:gd name="connsiteY8" fmla="*/ 45243 h 188118"/>
                <a:gd name="connsiteX9" fmla="*/ 78582 w 461963"/>
                <a:gd name="connsiteY9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147638 w 461963"/>
                <a:gd name="connsiteY5" fmla="*/ 16668 h 188118"/>
                <a:gd name="connsiteX6" fmla="*/ 0 w 461963"/>
                <a:gd name="connsiteY6" fmla="*/ 0 h 188118"/>
                <a:gd name="connsiteX7" fmla="*/ 0 w 461963"/>
                <a:gd name="connsiteY7" fmla="*/ 42862 h 188118"/>
                <a:gd name="connsiteX8" fmla="*/ 76201 w 461963"/>
                <a:gd name="connsiteY8" fmla="*/ 45243 h 188118"/>
                <a:gd name="connsiteX9" fmla="*/ 78582 w 461963"/>
                <a:gd name="connsiteY9" fmla="*/ 188118 h 188118"/>
                <a:gd name="connsiteX0" fmla="*/ 78582 w 461963"/>
                <a:gd name="connsiteY0" fmla="*/ 192645 h 192645"/>
                <a:gd name="connsiteX1" fmla="*/ 366713 w 461963"/>
                <a:gd name="connsiteY1" fmla="*/ 192645 h 192645"/>
                <a:gd name="connsiteX2" fmla="*/ 366713 w 461963"/>
                <a:gd name="connsiteY2" fmla="*/ 54533 h 192645"/>
                <a:gd name="connsiteX3" fmla="*/ 461963 w 461963"/>
                <a:gd name="connsiteY3" fmla="*/ 54533 h 192645"/>
                <a:gd name="connsiteX4" fmla="*/ 457200 w 461963"/>
                <a:gd name="connsiteY4" fmla="*/ 6908 h 192645"/>
                <a:gd name="connsiteX5" fmla="*/ 0 w 461963"/>
                <a:gd name="connsiteY5" fmla="*/ 4527 h 192645"/>
                <a:gd name="connsiteX6" fmla="*/ 0 w 461963"/>
                <a:gd name="connsiteY6" fmla="*/ 47389 h 192645"/>
                <a:gd name="connsiteX7" fmla="*/ 76201 w 461963"/>
                <a:gd name="connsiteY7" fmla="*/ 49770 h 192645"/>
                <a:gd name="connsiteX8" fmla="*/ 78582 w 461963"/>
                <a:gd name="connsiteY8" fmla="*/ 192645 h 192645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0 w 461963"/>
                <a:gd name="connsiteY5" fmla="*/ 0 h 188118"/>
                <a:gd name="connsiteX6" fmla="*/ 0 w 461963"/>
                <a:gd name="connsiteY6" fmla="*/ 42862 h 188118"/>
                <a:gd name="connsiteX7" fmla="*/ 76201 w 461963"/>
                <a:gd name="connsiteY7" fmla="*/ 45243 h 188118"/>
                <a:gd name="connsiteX8" fmla="*/ 78582 w 461963"/>
                <a:gd name="connsiteY8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0 w 461963"/>
                <a:gd name="connsiteY5" fmla="*/ 0 h 188118"/>
                <a:gd name="connsiteX6" fmla="*/ 0 w 461963"/>
                <a:gd name="connsiteY6" fmla="*/ 42862 h 188118"/>
                <a:gd name="connsiteX7" fmla="*/ 76201 w 461963"/>
                <a:gd name="connsiteY7" fmla="*/ 45243 h 188118"/>
                <a:gd name="connsiteX8" fmla="*/ 78582 w 461963"/>
                <a:gd name="connsiteY8" fmla="*/ 188118 h 188118"/>
                <a:gd name="connsiteX0" fmla="*/ 78582 w 461963"/>
                <a:gd name="connsiteY0" fmla="*/ 188118 h 201876"/>
                <a:gd name="connsiteX1" fmla="*/ 366713 w 461963"/>
                <a:gd name="connsiteY1" fmla="*/ 188118 h 201876"/>
                <a:gd name="connsiteX2" fmla="*/ 366713 w 461963"/>
                <a:gd name="connsiteY2" fmla="*/ 50006 h 201876"/>
                <a:gd name="connsiteX3" fmla="*/ 461963 w 461963"/>
                <a:gd name="connsiteY3" fmla="*/ 50006 h 201876"/>
                <a:gd name="connsiteX4" fmla="*/ 457200 w 461963"/>
                <a:gd name="connsiteY4" fmla="*/ 2381 h 201876"/>
                <a:gd name="connsiteX5" fmla="*/ 0 w 461963"/>
                <a:gd name="connsiteY5" fmla="*/ 0 h 201876"/>
                <a:gd name="connsiteX6" fmla="*/ 0 w 461963"/>
                <a:gd name="connsiteY6" fmla="*/ 42862 h 201876"/>
                <a:gd name="connsiteX7" fmla="*/ 76201 w 461963"/>
                <a:gd name="connsiteY7" fmla="*/ 45243 h 201876"/>
                <a:gd name="connsiteX8" fmla="*/ 78582 w 461963"/>
                <a:gd name="connsiteY8" fmla="*/ 188118 h 201876"/>
                <a:gd name="connsiteX0" fmla="*/ 78582 w 461963"/>
                <a:gd name="connsiteY0" fmla="*/ 188118 h 207922"/>
                <a:gd name="connsiteX1" fmla="*/ 366713 w 461963"/>
                <a:gd name="connsiteY1" fmla="*/ 188118 h 207922"/>
                <a:gd name="connsiteX2" fmla="*/ 366713 w 461963"/>
                <a:gd name="connsiteY2" fmla="*/ 50006 h 207922"/>
                <a:gd name="connsiteX3" fmla="*/ 461963 w 461963"/>
                <a:gd name="connsiteY3" fmla="*/ 50006 h 207922"/>
                <a:gd name="connsiteX4" fmla="*/ 457200 w 461963"/>
                <a:gd name="connsiteY4" fmla="*/ 2381 h 207922"/>
                <a:gd name="connsiteX5" fmla="*/ 0 w 461963"/>
                <a:gd name="connsiteY5" fmla="*/ 0 h 207922"/>
                <a:gd name="connsiteX6" fmla="*/ 0 w 461963"/>
                <a:gd name="connsiteY6" fmla="*/ 42862 h 207922"/>
                <a:gd name="connsiteX7" fmla="*/ 76201 w 461963"/>
                <a:gd name="connsiteY7" fmla="*/ 45243 h 207922"/>
                <a:gd name="connsiteX8" fmla="*/ 78582 w 461963"/>
                <a:gd name="connsiteY8" fmla="*/ 188118 h 207922"/>
                <a:gd name="connsiteX0" fmla="*/ 78582 w 459582"/>
                <a:gd name="connsiteY0" fmla="*/ 188118 h 207922"/>
                <a:gd name="connsiteX1" fmla="*/ 366713 w 459582"/>
                <a:gd name="connsiteY1" fmla="*/ 188118 h 207922"/>
                <a:gd name="connsiteX2" fmla="*/ 366713 w 459582"/>
                <a:gd name="connsiteY2" fmla="*/ 50006 h 207922"/>
                <a:gd name="connsiteX3" fmla="*/ 459582 w 459582"/>
                <a:gd name="connsiteY3" fmla="*/ 52387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78582 w 459582"/>
                <a:gd name="connsiteY0" fmla="*/ 188118 h 207922"/>
                <a:gd name="connsiteX1" fmla="*/ 366713 w 459582"/>
                <a:gd name="connsiteY1" fmla="*/ 188118 h 207922"/>
                <a:gd name="connsiteX2" fmla="*/ 366713 w 459582"/>
                <a:gd name="connsiteY2" fmla="*/ 50006 h 207922"/>
                <a:gd name="connsiteX3" fmla="*/ 459582 w 459582"/>
                <a:gd name="connsiteY3" fmla="*/ 45243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78582 w 459582"/>
                <a:gd name="connsiteY0" fmla="*/ 188118 h 207922"/>
                <a:gd name="connsiteX1" fmla="*/ 366713 w 459582"/>
                <a:gd name="connsiteY1" fmla="*/ 188118 h 207922"/>
                <a:gd name="connsiteX2" fmla="*/ 383382 w 459582"/>
                <a:gd name="connsiteY2" fmla="*/ 57150 h 207922"/>
                <a:gd name="connsiteX3" fmla="*/ 459582 w 459582"/>
                <a:gd name="connsiteY3" fmla="*/ 45243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78582 w 459582"/>
                <a:gd name="connsiteY0" fmla="*/ 188118 h 207922"/>
                <a:gd name="connsiteX1" fmla="*/ 388144 w 459582"/>
                <a:gd name="connsiteY1" fmla="*/ 188118 h 207922"/>
                <a:gd name="connsiteX2" fmla="*/ 383382 w 459582"/>
                <a:gd name="connsiteY2" fmla="*/ 57150 h 207922"/>
                <a:gd name="connsiteX3" fmla="*/ 459582 w 459582"/>
                <a:gd name="connsiteY3" fmla="*/ 45243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61913 w 459582"/>
                <a:gd name="connsiteY0" fmla="*/ 185737 h 206612"/>
                <a:gd name="connsiteX1" fmla="*/ 388144 w 459582"/>
                <a:gd name="connsiteY1" fmla="*/ 188118 h 206612"/>
                <a:gd name="connsiteX2" fmla="*/ 383382 w 459582"/>
                <a:gd name="connsiteY2" fmla="*/ 57150 h 206612"/>
                <a:gd name="connsiteX3" fmla="*/ 459582 w 459582"/>
                <a:gd name="connsiteY3" fmla="*/ 45243 h 206612"/>
                <a:gd name="connsiteX4" fmla="*/ 457200 w 459582"/>
                <a:gd name="connsiteY4" fmla="*/ 2381 h 206612"/>
                <a:gd name="connsiteX5" fmla="*/ 0 w 459582"/>
                <a:gd name="connsiteY5" fmla="*/ 0 h 206612"/>
                <a:gd name="connsiteX6" fmla="*/ 0 w 459582"/>
                <a:gd name="connsiteY6" fmla="*/ 42862 h 206612"/>
                <a:gd name="connsiteX7" fmla="*/ 76201 w 459582"/>
                <a:gd name="connsiteY7" fmla="*/ 45243 h 206612"/>
                <a:gd name="connsiteX8" fmla="*/ 61913 w 459582"/>
                <a:gd name="connsiteY8" fmla="*/ 185737 h 206612"/>
                <a:gd name="connsiteX0" fmla="*/ 61913 w 459582"/>
                <a:gd name="connsiteY0" fmla="*/ 185737 h 206612"/>
                <a:gd name="connsiteX1" fmla="*/ 388144 w 459582"/>
                <a:gd name="connsiteY1" fmla="*/ 188118 h 206612"/>
                <a:gd name="connsiteX2" fmla="*/ 383382 w 459582"/>
                <a:gd name="connsiteY2" fmla="*/ 57150 h 206612"/>
                <a:gd name="connsiteX3" fmla="*/ 459582 w 459582"/>
                <a:gd name="connsiteY3" fmla="*/ 45243 h 206612"/>
                <a:gd name="connsiteX4" fmla="*/ 457200 w 459582"/>
                <a:gd name="connsiteY4" fmla="*/ 2381 h 206612"/>
                <a:gd name="connsiteX5" fmla="*/ 0 w 459582"/>
                <a:gd name="connsiteY5" fmla="*/ 0 h 206612"/>
                <a:gd name="connsiteX6" fmla="*/ 0 w 459582"/>
                <a:gd name="connsiteY6" fmla="*/ 42862 h 206612"/>
                <a:gd name="connsiteX7" fmla="*/ 57151 w 459582"/>
                <a:gd name="connsiteY7" fmla="*/ 45243 h 206612"/>
                <a:gd name="connsiteX8" fmla="*/ 61913 w 459582"/>
                <a:gd name="connsiteY8" fmla="*/ 185737 h 206612"/>
                <a:gd name="connsiteX0" fmla="*/ 61913 w 459582"/>
                <a:gd name="connsiteY0" fmla="*/ 185737 h 206612"/>
                <a:gd name="connsiteX1" fmla="*/ 388144 w 459582"/>
                <a:gd name="connsiteY1" fmla="*/ 188118 h 206612"/>
                <a:gd name="connsiteX2" fmla="*/ 390526 w 459582"/>
                <a:gd name="connsiteY2" fmla="*/ 57150 h 206612"/>
                <a:gd name="connsiteX3" fmla="*/ 459582 w 459582"/>
                <a:gd name="connsiteY3" fmla="*/ 45243 h 206612"/>
                <a:gd name="connsiteX4" fmla="*/ 457200 w 459582"/>
                <a:gd name="connsiteY4" fmla="*/ 2381 h 206612"/>
                <a:gd name="connsiteX5" fmla="*/ 0 w 459582"/>
                <a:gd name="connsiteY5" fmla="*/ 0 h 206612"/>
                <a:gd name="connsiteX6" fmla="*/ 0 w 459582"/>
                <a:gd name="connsiteY6" fmla="*/ 42862 h 206612"/>
                <a:gd name="connsiteX7" fmla="*/ 57151 w 459582"/>
                <a:gd name="connsiteY7" fmla="*/ 45243 h 206612"/>
                <a:gd name="connsiteX8" fmla="*/ 61913 w 459582"/>
                <a:gd name="connsiteY8" fmla="*/ 185737 h 206612"/>
                <a:gd name="connsiteX0" fmla="*/ 61913 w 457200"/>
                <a:gd name="connsiteY0" fmla="*/ 185737 h 206612"/>
                <a:gd name="connsiteX1" fmla="*/ 388144 w 457200"/>
                <a:gd name="connsiteY1" fmla="*/ 188118 h 206612"/>
                <a:gd name="connsiteX2" fmla="*/ 390526 w 457200"/>
                <a:gd name="connsiteY2" fmla="*/ 57150 h 206612"/>
                <a:gd name="connsiteX3" fmla="*/ 452439 w 457200"/>
                <a:gd name="connsiteY3" fmla="*/ 45243 h 206612"/>
                <a:gd name="connsiteX4" fmla="*/ 457200 w 457200"/>
                <a:gd name="connsiteY4" fmla="*/ 2381 h 206612"/>
                <a:gd name="connsiteX5" fmla="*/ 0 w 457200"/>
                <a:gd name="connsiteY5" fmla="*/ 0 h 206612"/>
                <a:gd name="connsiteX6" fmla="*/ 0 w 457200"/>
                <a:gd name="connsiteY6" fmla="*/ 42862 h 206612"/>
                <a:gd name="connsiteX7" fmla="*/ 57151 w 457200"/>
                <a:gd name="connsiteY7" fmla="*/ 45243 h 206612"/>
                <a:gd name="connsiteX8" fmla="*/ 61913 w 457200"/>
                <a:gd name="connsiteY8" fmla="*/ 185737 h 206612"/>
                <a:gd name="connsiteX0" fmla="*/ 57150 w 457200"/>
                <a:gd name="connsiteY0" fmla="*/ 183356 h 205382"/>
                <a:gd name="connsiteX1" fmla="*/ 388144 w 457200"/>
                <a:gd name="connsiteY1" fmla="*/ 188118 h 205382"/>
                <a:gd name="connsiteX2" fmla="*/ 390526 w 457200"/>
                <a:gd name="connsiteY2" fmla="*/ 57150 h 205382"/>
                <a:gd name="connsiteX3" fmla="*/ 452439 w 457200"/>
                <a:gd name="connsiteY3" fmla="*/ 45243 h 205382"/>
                <a:gd name="connsiteX4" fmla="*/ 457200 w 457200"/>
                <a:gd name="connsiteY4" fmla="*/ 2381 h 205382"/>
                <a:gd name="connsiteX5" fmla="*/ 0 w 457200"/>
                <a:gd name="connsiteY5" fmla="*/ 0 h 205382"/>
                <a:gd name="connsiteX6" fmla="*/ 0 w 457200"/>
                <a:gd name="connsiteY6" fmla="*/ 42862 h 205382"/>
                <a:gd name="connsiteX7" fmla="*/ 57151 w 457200"/>
                <a:gd name="connsiteY7" fmla="*/ 45243 h 205382"/>
                <a:gd name="connsiteX8" fmla="*/ 57150 w 457200"/>
                <a:gd name="connsiteY8" fmla="*/ 183356 h 20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205382">
                  <a:moveTo>
                    <a:pt x="57150" y="183356"/>
                  </a:moveTo>
                  <a:cubicBezTo>
                    <a:pt x="155575" y="214312"/>
                    <a:pt x="301625" y="209549"/>
                    <a:pt x="388144" y="188118"/>
                  </a:cubicBezTo>
                  <a:lnTo>
                    <a:pt x="390526" y="57150"/>
                  </a:lnTo>
                  <a:lnTo>
                    <a:pt x="452439" y="45243"/>
                  </a:lnTo>
                  <a:lnTo>
                    <a:pt x="457200" y="2381"/>
                  </a:lnTo>
                  <a:cubicBezTo>
                    <a:pt x="375444" y="17860"/>
                    <a:pt x="80963" y="24209"/>
                    <a:pt x="0" y="0"/>
                  </a:cubicBezTo>
                  <a:lnTo>
                    <a:pt x="0" y="42862"/>
                  </a:lnTo>
                  <a:lnTo>
                    <a:pt x="57151" y="45243"/>
                  </a:lnTo>
                  <a:cubicBezTo>
                    <a:pt x="57945" y="92868"/>
                    <a:pt x="56356" y="135731"/>
                    <a:pt x="57150" y="18335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82" name="Flowchart: Connector 81"/>
          <p:cNvSpPr/>
          <p:nvPr/>
        </p:nvSpPr>
        <p:spPr>
          <a:xfrm>
            <a:off x="1074544" y="2860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1226944" y="3622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1487265" y="2708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1639665" y="3470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379344" y="30525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1528505" y="3772381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1450689" y="29128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1357055" y="3317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150744" y="2708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1303144" y="3470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1563465" y="2555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1715865" y="3317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4" name="Flowchart: Connector 93"/>
          <p:cNvSpPr/>
          <p:nvPr/>
        </p:nvSpPr>
        <p:spPr>
          <a:xfrm>
            <a:off x="1455544" y="29001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Flowchart: Connector 94"/>
          <p:cNvSpPr/>
          <p:nvPr/>
        </p:nvSpPr>
        <p:spPr>
          <a:xfrm>
            <a:off x="1607944" y="36621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Flowchart: Connector 95"/>
          <p:cNvSpPr/>
          <p:nvPr/>
        </p:nvSpPr>
        <p:spPr>
          <a:xfrm>
            <a:off x="1526889" y="27604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Flowchart: Connector 96"/>
          <p:cNvSpPr/>
          <p:nvPr/>
        </p:nvSpPr>
        <p:spPr>
          <a:xfrm>
            <a:off x="1433255" y="3165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8" name="Flowchart: Connector 97"/>
          <p:cNvSpPr/>
          <p:nvPr/>
        </p:nvSpPr>
        <p:spPr>
          <a:xfrm>
            <a:off x="1219041" y="2936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9" name="Flowchart: Connector 98"/>
          <p:cNvSpPr/>
          <p:nvPr/>
        </p:nvSpPr>
        <p:spPr>
          <a:xfrm>
            <a:off x="1371441" y="3698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0" name="Flowchart: Connector 99"/>
          <p:cNvSpPr/>
          <p:nvPr/>
        </p:nvSpPr>
        <p:spPr>
          <a:xfrm>
            <a:off x="1631762" y="2784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Flowchart: Connector 100"/>
          <p:cNvSpPr/>
          <p:nvPr/>
        </p:nvSpPr>
        <p:spPr>
          <a:xfrm>
            <a:off x="1750068" y="352806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" name="Flowchart: Connector 101"/>
          <p:cNvSpPr/>
          <p:nvPr/>
        </p:nvSpPr>
        <p:spPr>
          <a:xfrm>
            <a:off x="1523841" y="31287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3" name="Flowchart: Connector 102"/>
          <p:cNvSpPr/>
          <p:nvPr/>
        </p:nvSpPr>
        <p:spPr>
          <a:xfrm>
            <a:off x="1623856" y="3165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1595186" y="29890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1501552" y="33939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1287338" y="3165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1107217" y="3564641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8" name="Flowchart: Connector 107"/>
          <p:cNvSpPr/>
          <p:nvPr/>
        </p:nvSpPr>
        <p:spPr>
          <a:xfrm>
            <a:off x="1700059" y="30129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1040452" y="32470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Flowchart: Connector 109"/>
          <p:cNvSpPr/>
          <p:nvPr/>
        </p:nvSpPr>
        <p:spPr>
          <a:xfrm>
            <a:off x="1592138" y="33573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1" name="Flowchart: Connector 110"/>
          <p:cNvSpPr/>
          <p:nvPr/>
        </p:nvSpPr>
        <p:spPr>
          <a:xfrm>
            <a:off x="1077023" y="304143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2" name="Flowchart: Connector 111"/>
          <p:cNvSpPr/>
          <p:nvPr/>
        </p:nvSpPr>
        <p:spPr>
          <a:xfrm>
            <a:off x="1663483" y="32176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1569849" y="3622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1355635" y="33939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1132456" y="3183641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1768356" y="3241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1056256" y="3423194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8" name="Flowchart: Connector 117"/>
          <p:cNvSpPr/>
          <p:nvPr/>
        </p:nvSpPr>
        <p:spPr>
          <a:xfrm>
            <a:off x="1660435" y="35859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9" name="Flowchart: Connector 118"/>
          <p:cNvSpPr/>
          <p:nvPr/>
        </p:nvSpPr>
        <p:spPr>
          <a:xfrm>
            <a:off x="1154845" y="3367664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Flowchart: Connector 119"/>
          <p:cNvSpPr/>
          <p:nvPr/>
        </p:nvSpPr>
        <p:spPr>
          <a:xfrm>
            <a:off x="1731780" y="34462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1" name="Flowchart: Connector 120"/>
          <p:cNvSpPr/>
          <p:nvPr/>
        </p:nvSpPr>
        <p:spPr>
          <a:xfrm>
            <a:off x="1353153" y="27604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2" name="Freeform 121"/>
          <p:cNvSpPr/>
          <p:nvPr/>
        </p:nvSpPr>
        <p:spPr>
          <a:xfrm flipV="1">
            <a:off x="1307015" y="2145141"/>
            <a:ext cx="66937" cy="107802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3" name="Freeform 122"/>
          <p:cNvSpPr/>
          <p:nvPr/>
        </p:nvSpPr>
        <p:spPr>
          <a:xfrm>
            <a:off x="1312270" y="2163134"/>
            <a:ext cx="48810" cy="5616"/>
          </a:xfrm>
          <a:custGeom>
            <a:avLst/>
            <a:gdLst>
              <a:gd name="connsiteX0" fmla="*/ 0 w 33338"/>
              <a:gd name="connsiteY0" fmla="*/ 0 h 2381"/>
              <a:gd name="connsiteX1" fmla="*/ 33338 w 33338"/>
              <a:gd name="connsiteY1" fmla="*/ 2381 h 2381"/>
              <a:gd name="connsiteX2" fmla="*/ 0 w 33338"/>
              <a:gd name="connsiteY2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38" h="2381">
                <a:moveTo>
                  <a:pt x="0" y="0"/>
                </a:moveTo>
                <a:lnTo>
                  <a:pt x="33338" y="238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4" name="Freeform 123"/>
          <p:cNvSpPr/>
          <p:nvPr/>
        </p:nvSpPr>
        <p:spPr>
          <a:xfrm>
            <a:off x="931864" y="2440826"/>
            <a:ext cx="1023936" cy="1673040"/>
          </a:xfrm>
          <a:custGeom>
            <a:avLst/>
            <a:gdLst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1087172"/>
              <a:gd name="connsiteX1" fmla="*/ 912018 w 912018"/>
              <a:gd name="connsiteY1" fmla="*/ 0 h 1087172"/>
              <a:gd name="connsiteX2" fmla="*/ 907256 w 912018"/>
              <a:gd name="connsiteY2" fmla="*/ 888206 h 1087172"/>
              <a:gd name="connsiteX3" fmla="*/ 14287 w 912018"/>
              <a:gd name="connsiteY3" fmla="*/ 888206 h 1087172"/>
              <a:gd name="connsiteX4" fmla="*/ 0 w 912018"/>
              <a:gd name="connsiteY4" fmla="*/ 0 h 1087172"/>
              <a:gd name="connsiteX0" fmla="*/ 0 w 912018"/>
              <a:gd name="connsiteY0" fmla="*/ 0 h 1230241"/>
              <a:gd name="connsiteX1" fmla="*/ 912018 w 912018"/>
              <a:gd name="connsiteY1" fmla="*/ 0 h 1230241"/>
              <a:gd name="connsiteX2" fmla="*/ 907256 w 912018"/>
              <a:gd name="connsiteY2" fmla="*/ 888206 h 1230241"/>
              <a:gd name="connsiteX3" fmla="*/ 14287 w 912018"/>
              <a:gd name="connsiteY3" fmla="*/ 888206 h 1230241"/>
              <a:gd name="connsiteX4" fmla="*/ 0 w 912018"/>
              <a:gd name="connsiteY4" fmla="*/ 0 h 1230241"/>
              <a:gd name="connsiteX0" fmla="*/ 0 w 912018"/>
              <a:gd name="connsiteY0" fmla="*/ 0 h 1240942"/>
              <a:gd name="connsiteX1" fmla="*/ 912018 w 912018"/>
              <a:gd name="connsiteY1" fmla="*/ 0 h 1240942"/>
              <a:gd name="connsiteX2" fmla="*/ 907256 w 912018"/>
              <a:gd name="connsiteY2" fmla="*/ 888206 h 1240942"/>
              <a:gd name="connsiteX3" fmla="*/ 14287 w 912018"/>
              <a:gd name="connsiteY3" fmla="*/ 888206 h 1240942"/>
              <a:gd name="connsiteX4" fmla="*/ 0 w 912018"/>
              <a:gd name="connsiteY4" fmla="*/ 0 h 124094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14287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4399"/>
              <a:gd name="connsiteY0" fmla="*/ 9525 h 1249872"/>
              <a:gd name="connsiteX1" fmla="*/ 914399 w 914399"/>
              <a:gd name="connsiteY1" fmla="*/ 0 h 1249872"/>
              <a:gd name="connsiteX2" fmla="*/ 909637 w 914399"/>
              <a:gd name="connsiteY2" fmla="*/ 888206 h 1249872"/>
              <a:gd name="connsiteX3" fmla="*/ 7143 w 914399"/>
              <a:gd name="connsiteY3" fmla="*/ 888206 h 1249872"/>
              <a:gd name="connsiteX4" fmla="*/ 0 w 914399"/>
              <a:gd name="connsiteY4" fmla="*/ 9525 h 1249872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0 h 1249872"/>
              <a:gd name="connsiteX1" fmla="*/ 921543 w 921543"/>
              <a:gd name="connsiteY1" fmla="*/ 7144 h 1249872"/>
              <a:gd name="connsiteX2" fmla="*/ 909637 w 921543"/>
              <a:gd name="connsiteY2" fmla="*/ 888206 h 1249872"/>
              <a:gd name="connsiteX3" fmla="*/ 7143 w 921543"/>
              <a:gd name="connsiteY3" fmla="*/ 888206 h 1249872"/>
              <a:gd name="connsiteX4" fmla="*/ 0 w 921543"/>
              <a:gd name="connsiteY4" fmla="*/ 0 h 1249872"/>
              <a:gd name="connsiteX0" fmla="*/ 0 w 1000918"/>
              <a:gd name="connsiteY0" fmla="*/ 11906 h 1261778"/>
              <a:gd name="connsiteX1" fmla="*/ 1000918 w 1000918"/>
              <a:gd name="connsiteY1" fmla="*/ 0 h 1261778"/>
              <a:gd name="connsiteX2" fmla="*/ 909637 w 1000918"/>
              <a:gd name="connsiteY2" fmla="*/ 900112 h 1261778"/>
              <a:gd name="connsiteX3" fmla="*/ 7143 w 1000918"/>
              <a:gd name="connsiteY3" fmla="*/ 900112 h 1261778"/>
              <a:gd name="connsiteX4" fmla="*/ 0 w 1000918"/>
              <a:gd name="connsiteY4" fmla="*/ 11906 h 1261778"/>
              <a:gd name="connsiteX0" fmla="*/ 0 w 1016793"/>
              <a:gd name="connsiteY0" fmla="*/ 15081 h 1261778"/>
              <a:gd name="connsiteX1" fmla="*/ 1016793 w 1016793"/>
              <a:gd name="connsiteY1" fmla="*/ 0 h 1261778"/>
              <a:gd name="connsiteX2" fmla="*/ 925512 w 1016793"/>
              <a:gd name="connsiteY2" fmla="*/ 900112 h 1261778"/>
              <a:gd name="connsiteX3" fmla="*/ 23018 w 1016793"/>
              <a:gd name="connsiteY3" fmla="*/ 900112 h 1261778"/>
              <a:gd name="connsiteX4" fmla="*/ 0 w 1016793"/>
              <a:gd name="connsiteY4" fmla="*/ 15081 h 1261778"/>
              <a:gd name="connsiteX0" fmla="*/ 0 w 1016793"/>
              <a:gd name="connsiteY0" fmla="*/ 15081 h 1637023"/>
              <a:gd name="connsiteX1" fmla="*/ 1016793 w 1016793"/>
              <a:gd name="connsiteY1" fmla="*/ 0 h 1637023"/>
              <a:gd name="connsiteX2" fmla="*/ 925512 w 1016793"/>
              <a:gd name="connsiteY2" fmla="*/ 900112 h 1637023"/>
              <a:gd name="connsiteX3" fmla="*/ 793 w 1016793"/>
              <a:gd name="connsiteY3" fmla="*/ 1452562 h 1637023"/>
              <a:gd name="connsiteX4" fmla="*/ 0 w 1016793"/>
              <a:gd name="connsiteY4" fmla="*/ 15081 h 1637023"/>
              <a:gd name="connsiteX0" fmla="*/ 0 w 1016793"/>
              <a:gd name="connsiteY0" fmla="*/ 15081 h 1819069"/>
              <a:gd name="connsiteX1" fmla="*/ 1016793 w 1016793"/>
              <a:gd name="connsiteY1" fmla="*/ 0 h 1819069"/>
              <a:gd name="connsiteX2" fmla="*/ 1008062 w 1016793"/>
              <a:gd name="connsiteY2" fmla="*/ 1462087 h 1819069"/>
              <a:gd name="connsiteX3" fmla="*/ 793 w 1016793"/>
              <a:gd name="connsiteY3" fmla="*/ 1452562 h 1819069"/>
              <a:gd name="connsiteX4" fmla="*/ 0 w 1016793"/>
              <a:gd name="connsiteY4" fmla="*/ 15081 h 1819069"/>
              <a:gd name="connsiteX0" fmla="*/ 0 w 1016793"/>
              <a:gd name="connsiteY0" fmla="*/ 15081 h 1735001"/>
              <a:gd name="connsiteX1" fmla="*/ 1016793 w 1016793"/>
              <a:gd name="connsiteY1" fmla="*/ 0 h 1735001"/>
              <a:gd name="connsiteX2" fmla="*/ 1008062 w 1016793"/>
              <a:gd name="connsiteY2" fmla="*/ 1462087 h 1735001"/>
              <a:gd name="connsiteX3" fmla="*/ 793 w 1016793"/>
              <a:gd name="connsiteY3" fmla="*/ 1452562 h 1735001"/>
              <a:gd name="connsiteX4" fmla="*/ 0 w 1016793"/>
              <a:gd name="connsiteY4" fmla="*/ 15081 h 1735001"/>
              <a:gd name="connsiteX0" fmla="*/ 0 w 1016793"/>
              <a:gd name="connsiteY0" fmla="*/ 15081 h 1686215"/>
              <a:gd name="connsiteX1" fmla="*/ 1016793 w 1016793"/>
              <a:gd name="connsiteY1" fmla="*/ 0 h 1686215"/>
              <a:gd name="connsiteX2" fmla="*/ 1008062 w 1016793"/>
              <a:gd name="connsiteY2" fmla="*/ 1462087 h 1686215"/>
              <a:gd name="connsiteX3" fmla="*/ 793 w 1016793"/>
              <a:gd name="connsiteY3" fmla="*/ 1452562 h 1686215"/>
              <a:gd name="connsiteX4" fmla="*/ 0 w 1016793"/>
              <a:gd name="connsiteY4" fmla="*/ 15081 h 1686215"/>
              <a:gd name="connsiteX0" fmla="*/ 0 w 1016793"/>
              <a:gd name="connsiteY0" fmla="*/ 15081 h 1688121"/>
              <a:gd name="connsiteX1" fmla="*/ 1016793 w 1016793"/>
              <a:gd name="connsiteY1" fmla="*/ 0 h 1688121"/>
              <a:gd name="connsiteX2" fmla="*/ 1008062 w 1016793"/>
              <a:gd name="connsiteY2" fmla="*/ 1462087 h 1688121"/>
              <a:gd name="connsiteX3" fmla="*/ 793 w 1016793"/>
              <a:gd name="connsiteY3" fmla="*/ 1452562 h 1688121"/>
              <a:gd name="connsiteX4" fmla="*/ 0 w 1016793"/>
              <a:gd name="connsiteY4" fmla="*/ 15081 h 1688121"/>
              <a:gd name="connsiteX0" fmla="*/ 0 w 1023936"/>
              <a:gd name="connsiteY0" fmla="*/ 0 h 1673040"/>
              <a:gd name="connsiteX1" fmla="*/ 1023936 w 1023936"/>
              <a:gd name="connsiteY1" fmla="*/ 6351 h 1673040"/>
              <a:gd name="connsiteX2" fmla="*/ 1008062 w 1023936"/>
              <a:gd name="connsiteY2" fmla="*/ 1447006 h 1673040"/>
              <a:gd name="connsiteX3" fmla="*/ 793 w 1023936"/>
              <a:gd name="connsiteY3" fmla="*/ 1437481 h 1673040"/>
              <a:gd name="connsiteX4" fmla="*/ 0 w 1023936"/>
              <a:gd name="connsiteY4" fmla="*/ 0 h 1673040"/>
              <a:gd name="connsiteX0" fmla="*/ 0 w 1023936"/>
              <a:gd name="connsiteY0" fmla="*/ 0 h 1673040"/>
              <a:gd name="connsiteX1" fmla="*/ 1023936 w 1023936"/>
              <a:gd name="connsiteY1" fmla="*/ 6351 h 1673040"/>
              <a:gd name="connsiteX2" fmla="*/ 1008062 w 1023936"/>
              <a:gd name="connsiteY2" fmla="*/ 1447006 h 1673040"/>
              <a:gd name="connsiteX3" fmla="*/ 793 w 1023936"/>
              <a:gd name="connsiteY3" fmla="*/ 1437481 h 1673040"/>
              <a:gd name="connsiteX4" fmla="*/ 0 w 1023936"/>
              <a:gd name="connsiteY4" fmla="*/ 0 h 1673040"/>
              <a:gd name="connsiteX0" fmla="*/ 0 w 1023936"/>
              <a:gd name="connsiteY0" fmla="*/ 0 h 1673040"/>
              <a:gd name="connsiteX1" fmla="*/ 1023936 w 1023936"/>
              <a:gd name="connsiteY1" fmla="*/ 6351 h 1673040"/>
              <a:gd name="connsiteX2" fmla="*/ 1008062 w 1023936"/>
              <a:gd name="connsiteY2" fmla="*/ 1447006 h 1673040"/>
              <a:gd name="connsiteX3" fmla="*/ 793 w 1023936"/>
              <a:gd name="connsiteY3" fmla="*/ 1437481 h 1673040"/>
              <a:gd name="connsiteX4" fmla="*/ 0 w 1023936"/>
              <a:gd name="connsiteY4" fmla="*/ 0 h 167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936" h="1673040">
                <a:moveTo>
                  <a:pt x="0" y="0"/>
                </a:moveTo>
                <a:cubicBezTo>
                  <a:pt x="306388" y="114300"/>
                  <a:pt x="838992" y="73025"/>
                  <a:pt x="1023936" y="6351"/>
                </a:cubicBezTo>
                <a:cubicBezTo>
                  <a:pt x="1022349" y="302420"/>
                  <a:pt x="1009649" y="1150937"/>
                  <a:pt x="1008062" y="1447006"/>
                </a:cubicBezTo>
                <a:cubicBezTo>
                  <a:pt x="862805" y="1697037"/>
                  <a:pt x="272255" y="1799430"/>
                  <a:pt x="793" y="1437481"/>
                </a:cubicBezTo>
                <a:cubicBezTo>
                  <a:pt x="-794" y="1141412"/>
                  <a:pt x="1587" y="296069"/>
                  <a:pt x="0" y="0"/>
                </a:cubicBezTo>
                <a:close/>
              </a:path>
            </a:pathLst>
          </a:custGeom>
          <a:gradFill>
            <a:gsLst>
              <a:gs pos="79000">
                <a:srgbClr val="92D050">
                  <a:lumMod val="42000"/>
                  <a:lumOff val="58000"/>
                  <a:alpha val="55000"/>
                </a:srgbClr>
              </a:gs>
              <a:gs pos="27500">
                <a:srgbClr val="92D050">
                  <a:alpha val="60000"/>
                </a:srgbClr>
              </a:gs>
              <a:gs pos="100000">
                <a:srgbClr val="008080">
                  <a:alpha val="70000"/>
                </a:srgbClr>
              </a:gs>
              <a:gs pos="0">
                <a:srgbClr val="008080">
                  <a:alpha val="35000"/>
                </a:srgbClr>
              </a:gs>
              <a:gs pos="53000">
                <a:schemeClr val="bg1">
                  <a:alpha val="59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50"/>
          <a:stretch/>
        </p:blipFill>
        <p:spPr>
          <a:xfrm>
            <a:off x="918074" y="2433832"/>
            <a:ext cx="1036234" cy="75267"/>
          </a:xfrm>
          <a:prstGeom prst="rect">
            <a:avLst/>
          </a:prstGeom>
        </p:spPr>
      </p:pic>
      <p:sp>
        <p:nvSpPr>
          <p:cNvPr id="129" name="Oval 13"/>
          <p:cNvSpPr/>
          <p:nvPr/>
        </p:nvSpPr>
        <p:spPr>
          <a:xfrm>
            <a:off x="2407920" y="2204994"/>
            <a:ext cx="926306" cy="144540"/>
          </a:xfrm>
          <a:custGeom>
            <a:avLst/>
            <a:gdLst>
              <a:gd name="connsiteX0" fmla="*/ 0 w 914400"/>
              <a:gd name="connsiteY0" fmla="*/ 67496 h 134992"/>
              <a:gd name="connsiteX1" fmla="*/ 457200 w 914400"/>
              <a:gd name="connsiteY1" fmla="*/ 0 h 134992"/>
              <a:gd name="connsiteX2" fmla="*/ 914400 w 914400"/>
              <a:gd name="connsiteY2" fmla="*/ 67496 h 134992"/>
              <a:gd name="connsiteX3" fmla="*/ 457200 w 914400"/>
              <a:gd name="connsiteY3" fmla="*/ 134992 h 134992"/>
              <a:gd name="connsiteX4" fmla="*/ 0 w 914400"/>
              <a:gd name="connsiteY4" fmla="*/ 67496 h 134992"/>
              <a:gd name="connsiteX0" fmla="*/ 0 w 926306"/>
              <a:gd name="connsiteY0" fmla="*/ 67510 h 135023"/>
              <a:gd name="connsiteX1" fmla="*/ 457200 w 926306"/>
              <a:gd name="connsiteY1" fmla="*/ 14 h 135023"/>
              <a:gd name="connsiteX2" fmla="*/ 926306 w 926306"/>
              <a:gd name="connsiteY2" fmla="*/ 72273 h 135023"/>
              <a:gd name="connsiteX3" fmla="*/ 457200 w 926306"/>
              <a:gd name="connsiteY3" fmla="*/ 135006 h 135023"/>
              <a:gd name="connsiteX4" fmla="*/ 0 w 926306"/>
              <a:gd name="connsiteY4" fmla="*/ 67510 h 135023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306" h="144540">
                <a:moveTo>
                  <a:pt x="0" y="67507"/>
                </a:moveTo>
                <a:cubicBezTo>
                  <a:pt x="0" y="43421"/>
                  <a:pt x="302816" y="-783"/>
                  <a:pt x="457200" y="11"/>
                </a:cubicBezTo>
                <a:cubicBezTo>
                  <a:pt x="611584" y="805"/>
                  <a:pt x="926306" y="34993"/>
                  <a:pt x="926306" y="72270"/>
                </a:cubicBezTo>
                <a:cubicBezTo>
                  <a:pt x="926306" y="109547"/>
                  <a:pt x="687785" y="145322"/>
                  <a:pt x="457200" y="144528"/>
                </a:cubicBezTo>
                <a:cubicBezTo>
                  <a:pt x="226615" y="143734"/>
                  <a:pt x="0" y="91593"/>
                  <a:pt x="0" y="67507"/>
                </a:cubicBezTo>
                <a:close/>
              </a:path>
            </a:pathLst>
          </a:custGeom>
          <a:gradFill flip="none" rotWithShape="1">
            <a:gsLst>
              <a:gs pos="70000">
                <a:srgbClr val="92D050">
                  <a:alpha val="53000"/>
                </a:srgbClr>
              </a:gs>
              <a:gs pos="85000">
                <a:srgbClr val="008080">
                  <a:alpha val="35000"/>
                </a:srgbClr>
              </a:gs>
              <a:gs pos="0">
                <a:schemeClr val="bg1">
                  <a:alpha val="5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2" name="Freeform 131"/>
          <p:cNvSpPr/>
          <p:nvPr/>
        </p:nvSpPr>
        <p:spPr>
          <a:xfrm>
            <a:off x="2593635" y="1962135"/>
            <a:ext cx="296695" cy="367277"/>
          </a:xfrm>
          <a:custGeom>
            <a:avLst/>
            <a:gdLst>
              <a:gd name="connsiteX0" fmla="*/ 42863 w 188119"/>
              <a:gd name="connsiteY0" fmla="*/ 359569 h 404512"/>
              <a:gd name="connsiteX1" fmla="*/ 0 w 188119"/>
              <a:gd name="connsiteY1" fmla="*/ 278606 h 404512"/>
              <a:gd name="connsiteX2" fmla="*/ 4763 w 188119"/>
              <a:gd name="connsiteY2" fmla="*/ 235744 h 404512"/>
              <a:gd name="connsiteX3" fmla="*/ 4763 w 188119"/>
              <a:gd name="connsiteY3" fmla="*/ 202406 h 404512"/>
              <a:gd name="connsiteX4" fmla="*/ 9525 w 188119"/>
              <a:gd name="connsiteY4" fmla="*/ 195263 h 404512"/>
              <a:gd name="connsiteX5" fmla="*/ 14288 w 188119"/>
              <a:gd name="connsiteY5" fmla="*/ 173831 h 404512"/>
              <a:gd name="connsiteX6" fmla="*/ 19050 w 188119"/>
              <a:gd name="connsiteY6" fmla="*/ 150019 h 404512"/>
              <a:gd name="connsiteX7" fmla="*/ 21431 w 188119"/>
              <a:gd name="connsiteY7" fmla="*/ 140494 h 404512"/>
              <a:gd name="connsiteX8" fmla="*/ 23813 w 188119"/>
              <a:gd name="connsiteY8" fmla="*/ 128588 h 404512"/>
              <a:gd name="connsiteX9" fmla="*/ 26194 w 188119"/>
              <a:gd name="connsiteY9" fmla="*/ 119063 h 404512"/>
              <a:gd name="connsiteX10" fmla="*/ 26194 w 188119"/>
              <a:gd name="connsiteY10" fmla="*/ 109538 h 404512"/>
              <a:gd name="connsiteX11" fmla="*/ 26194 w 188119"/>
              <a:gd name="connsiteY11" fmla="*/ 102394 h 404512"/>
              <a:gd name="connsiteX12" fmla="*/ 23813 w 188119"/>
              <a:gd name="connsiteY12" fmla="*/ 71438 h 404512"/>
              <a:gd name="connsiteX13" fmla="*/ 26194 w 188119"/>
              <a:gd name="connsiteY13" fmla="*/ 30956 h 404512"/>
              <a:gd name="connsiteX14" fmla="*/ 42863 w 188119"/>
              <a:gd name="connsiteY14" fmla="*/ 11906 h 404512"/>
              <a:gd name="connsiteX15" fmla="*/ 50006 w 188119"/>
              <a:gd name="connsiteY15" fmla="*/ 4763 h 404512"/>
              <a:gd name="connsiteX16" fmla="*/ 54769 w 188119"/>
              <a:gd name="connsiteY16" fmla="*/ 0 h 404512"/>
              <a:gd name="connsiteX17" fmla="*/ 92869 w 188119"/>
              <a:gd name="connsiteY17" fmla="*/ 2381 h 404512"/>
              <a:gd name="connsiteX18" fmla="*/ 142875 w 188119"/>
              <a:gd name="connsiteY18" fmla="*/ 11906 h 404512"/>
              <a:gd name="connsiteX19" fmla="*/ 164306 w 188119"/>
              <a:gd name="connsiteY19" fmla="*/ 57150 h 404512"/>
              <a:gd name="connsiteX20" fmla="*/ 169069 w 188119"/>
              <a:gd name="connsiteY20" fmla="*/ 78581 h 404512"/>
              <a:gd name="connsiteX21" fmla="*/ 176213 w 188119"/>
              <a:gd name="connsiteY21" fmla="*/ 83344 h 404512"/>
              <a:gd name="connsiteX22" fmla="*/ 188119 w 188119"/>
              <a:gd name="connsiteY22" fmla="*/ 128588 h 404512"/>
              <a:gd name="connsiteX23" fmla="*/ 161925 w 188119"/>
              <a:gd name="connsiteY23" fmla="*/ 195263 h 404512"/>
              <a:gd name="connsiteX24" fmla="*/ 161925 w 188119"/>
              <a:gd name="connsiteY24" fmla="*/ 219075 h 404512"/>
              <a:gd name="connsiteX25" fmla="*/ 173831 w 188119"/>
              <a:gd name="connsiteY25" fmla="*/ 242888 h 404512"/>
              <a:gd name="connsiteX26" fmla="*/ 185738 w 188119"/>
              <a:gd name="connsiteY26" fmla="*/ 266700 h 404512"/>
              <a:gd name="connsiteX27" fmla="*/ 185738 w 188119"/>
              <a:gd name="connsiteY27" fmla="*/ 283369 h 404512"/>
              <a:gd name="connsiteX28" fmla="*/ 183356 w 188119"/>
              <a:gd name="connsiteY28" fmla="*/ 311944 h 404512"/>
              <a:gd name="connsiteX29" fmla="*/ 126206 w 188119"/>
              <a:gd name="connsiteY29" fmla="*/ 330994 h 404512"/>
              <a:gd name="connsiteX30" fmla="*/ 126206 w 188119"/>
              <a:gd name="connsiteY30" fmla="*/ 357188 h 404512"/>
              <a:gd name="connsiteX31" fmla="*/ 119063 w 188119"/>
              <a:gd name="connsiteY31" fmla="*/ 383381 h 404512"/>
              <a:gd name="connsiteX32" fmla="*/ 100013 w 188119"/>
              <a:gd name="connsiteY32" fmla="*/ 400050 h 404512"/>
              <a:gd name="connsiteX33" fmla="*/ 90488 w 188119"/>
              <a:gd name="connsiteY33" fmla="*/ 402431 h 404512"/>
              <a:gd name="connsiteX34" fmla="*/ 42863 w 188119"/>
              <a:gd name="connsiteY34" fmla="*/ 359569 h 40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8119" h="404512">
                <a:moveTo>
                  <a:pt x="42863" y="359569"/>
                </a:moveTo>
                <a:lnTo>
                  <a:pt x="0" y="278606"/>
                </a:lnTo>
                <a:lnTo>
                  <a:pt x="4763" y="235744"/>
                </a:lnTo>
                <a:lnTo>
                  <a:pt x="4763" y="202406"/>
                </a:lnTo>
                <a:lnTo>
                  <a:pt x="9525" y="195263"/>
                </a:lnTo>
                <a:cubicBezTo>
                  <a:pt x="11113" y="188119"/>
                  <a:pt x="12780" y="180992"/>
                  <a:pt x="14288" y="173831"/>
                </a:cubicBezTo>
                <a:cubicBezTo>
                  <a:pt x="15956" y="165910"/>
                  <a:pt x="17354" y="157934"/>
                  <a:pt x="19050" y="150019"/>
                </a:cubicBezTo>
                <a:cubicBezTo>
                  <a:pt x="19736" y="146819"/>
                  <a:pt x="20721" y="143689"/>
                  <a:pt x="21431" y="140494"/>
                </a:cubicBezTo>
                <a:cubicBezTo>
                  <a:pt x="22309" y="136543"/>
                  <a:pt x="22935" y="132539"/>
                  <a:pt x="23813" y="128588"/>
                </a:cubicBezTo>
                <a:cubicBezTo>
                  <a:pt x="24523" y="125393"/>
                  <a:pt x="25788" y="122310"/>
                  <a:pt x="26194" y="119063"/>
                </a:cubicBezTo>
                <a:cubicBezTo>
                  <a:pt x="26588" y="115913"/>
                  <a:pt x="26194" y="112713"/>
                  <a:pt x="26194" y="109538"/>
                </a:cubicBezTo>
                <a:lnTo>
                  <a:pt x="26194" y="102394"/>
                </a:lnTo>
                <a:lnTo>
                  <a:pt x="23813" y="71438"/>
                </a:lnTo>
                <a:lnTo>
                  <a:pt x="26194" y="30956"/>
                </a:lnTo>
                <a:cubicBezTo>
                  <a:pt x="31750" y="24606"/>
                  <a:pt x="37187" y="18149"/>
                  <a:pt x="42863" y="11906"/>
                </a:cubicBezTo>
                <a:cubicBezTo>
                  <a:pt x="45128" y="9414"/>
                  <a:pt x="50006" y="4763"/>
                  <a:pt x="50006" y="4763"/>
                </a:cubicBezTo>
                <a:lnTo>
                  <a:pt x="54769" y="0"/>
                </a:lnTo>
                <a:lnTo>
                  <a:pt x="92869" y="2381"/>
                </a:lnTo>
                <a:lnTo>
                  <a:pt x="142875" y="11906"/>
                </a:lnTo>
                <a:lnTo>
                  <a:pt x="164306" y="57150"/>
                </a:lnTo>
                <a:cubicBezTo>
                  <a:pt x="165894" y="64294"/>
                  <a:pt x="166041" y="71919"/>
                  <a:pt x="169069" y="78581"/>
                </a:cubicBezTo>
                <a:cubicBezTo>
                  <a:pt x="170253" y="81187"/>
                  <a:pt x="176213" y="83344"/>
                  <a:pt x="176213" y="83344"/>
                </a:cubicBezTo>
                <a:lnTo>
                  <a:pt x="188119" y="128588"/>
                </a:lnTo>
                <a:lnTo>
                  <a:pt x="161925" y="195263"/>
                </a:lnTo>
                <a:lnTo>
                  <a:pt x="161925" y="219075"/>
                </a:lnTo>
                <a:lnTo>
                  <a:pt x="173831" y="242888"/>
                </a:lnTo>
                <a:cubicBezTo>
                  <a:pt x="183812" y="265345"/>
                  <a:pt x="177827" y="258792"/>
                  <a:pt x="185738" y="266700"/>
                </a:cubicBezTo>
                <a:lnTo>
                  <a:pt x="185738" y="283369"/>
                </a:lnTo>
                <a:lnTo>
                  <a:pt x="183356" y="311944"/>
                </a:lnTo>
                <a:lnTo>
                  <a:pt x="126206" y="330994"/>
                </a:lnTo>
                <a:lnTo>
                  <a:pt x="126206" y="357188"/>
                </a:lnTo>
                <a:lnTo>
                  <a:pt x="119063" y="383381"/>
                </a:lnTo>
                <a:cubicBezTo>
                  <a:pt x="112713" y="388937"/>
                  <a:pt x="107034" y="395370"/>
                  <a:pt x="100013" y="400050"/>
                </a:cubicBezTo>
                <a:cubicBezTo>
                  <a:pt x="97290" y="401865"/>
                  <a:pt x="93635" y="401532"/>
                  <a:pt x="90488" y="402431"/>
                </a:cubicBezTo>
                <a:cubicBezTo>
                  <a:pt x="70729" y="408077"/>
                  <a:pt x="97471" y="404813"/>
                  <a:pt x="42863" y="359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2774629" y="1935798"/>
            <a:ext cx="296695" cy="367277"/>
          </a:xfrm>
          <a:custGeom>
            <a:avLst/>
            <a:gdLst>
              <a:gd name="connsiteX0" fmla="*/ 42863 w 188119"/>
              <a:gd name="connsiteY0" fmla="*/ 359569 h 404512"/>
              <a:gd name="connsiteX1" fmla="*/ 0 w 188119"/>
              <a:gd name="connsiteY1" fmla="*/ 278606 h 404512"/>
              <a:gd name="connsiteX2" fmla="*/ 4763 w 188119"/>
              <a:gd name="connsiteY2" fmla="*/ 235744 h 404512"/>
              <a:gd name="connsiteX3" fmla="*/ 4763 w 188119"/>
              <a:gd name="connsiteY3" fmla="*/ 202406 h 404512"/>
              <a:gd name="connsiteX4" fmla="*/ 9525 w 188119"/>
              <a:gd name="connsiteY4" fmla="*/ 195263 h 404512"/>
              <a:gd name="connsiteX5" fmla="*/ 14288 w 188119"/>
              <a:gd name="connsiteY5" fmla="*/ 173831 h 404512"/>
              <a:gd name="connsiteX6" fmla="*/ 19050 w 188119"/>
              <a:gd name="connsiteY6" fmla="*/ 150019 h 404512"/>
              <a:gd name="connsiteX7" fmla="*/ 21431 w 188119"/>
              <a:gd name="connsiteY7" fmla="*/ 140494 h 404512"/>
              <a:gd name="connsiteX8" fmla="*/ 23813 w 188119"/>
              <a:gd name="connsiteY8" fmla="*/ 128588 h 404512"/>
              <a:gd name="connsiteX9" fmla="*/ 26194 w 188119"/>
              <a:gd name="connsiteY9" fmla="*/ 119063 h 404512"/>
              <a:gd name="connsiteX10" fmla="*/ 26194 w 188119"/>
              <a:gd name="connsiteY10" fmla="*/ 109538 h 404512"/>
              <a:gd name="connsiteX11" fmla="*/ 26194 w 188119"/>
              <a:gd name="connsiteY11" fmla="*/ 102394 h 404512"/>
              <a:gd name="connsiteX12" fmla="*/ 23813 w 188119"/>
              <a:gd name="connsiteY12" fmla="*/ 71438 h 404512"/>
              <a:gd name="connsiteX13" fmla="*/ 26194 w 188119"/>
              <a:gd name="connsiteY13" fmla="*/ 30956 h 404512"/>
              <a:gd name="connsiteX14" fmla="*/ 42863 w 188119"/>
              <a:gd name="connsiteY14" fmla="*/ 11906 h 404512"/>
              <a:gd name="connsiteX15" fmla="*/ 50006 w 188119"/>
              <a:gd name="connsiteY15" fmla="*/ 4763 h 404512"/>
              <a:gd name="connsiteX16" fmla="*/ 54769 w 188119"/>
              <a:gd name="connsiteY16" fmla="*/ 0 h 404512"/>
              <a:gd name="connsiteX17" fmla="*/ 92869 w 188119"/>
              <a:gd name="connsiteY17" fmla="*/ 2381 h 404512"/>
              <a:gd name="connsiteX18" fmla="*/ 142875 w 188119"/>
              <a:gd name="connsiteY18" fmla="*/ 11906 h 404512"/>
              <a:gd name="connsiteX19" fmla="*/ 164306 w 188119"/>
              <a:gd name="connsiteY19" fmla="*/ 57150 h 404512"/>
              <a:gd name="connsiteX20" fmla="*/ 169069 w 188119"/>
              <a:gd name="connsiteY20" fmla="*/ 78581 h 404512"/>
              <a:gd name="connsiteX21" fmla="*/ 176213 w 188119"/>
              <a:gd name="connsiteY21" fmla="*/ 83344 h 404512"/>
              <a:gd name="connsiteX22" fmla="*/ 188119 w 188119"/>
              <a:gd name="connsiteY22" fmla="*/ 128588 h 404512"/>
              <a:gd name="connsiteX23" fmla="*/ 161925 w 188119"/>
              <a:gd name="connsiteY23" fmla="*/ 195263 h 404512"/>
              <a:gd name="connsiteX24" fmla="*/ 161925 w 188119"/>
              <a:gd name="connsiteY24" fmla="*/ 219075 h 404512"/>
              <a:gd name="connsiteX25" fmla="*/ 173831 w 188119"/>
              <a:gd name="connsiteY25" fmla="*/ 242888 h 404512"/>
              <a:gd name="connsiteX26" fmla="*/ 185738 w 188119"/>
              <a:gd name="connsiteY26" fmla="*/ 266700 h 404512"/>
              <a:gd name="connsiteX27" fmla="*/ 185738 w 188119"/>
              <a:gd name="connsiteY27" fmla="*/ 283369 h 404512"/>
              <a:gd name="connsiteX28" fmla="*/ 183356 w 188119"/>
              <a:gd name="connsiteY28" fmla="*/ 311944 h 404512"/>
              <a:gd name="connsiteX29" fmla="*/ 126206 w 188119"/>
              <a:gd name="connsiteY29" fmla="*/ 330994 h 404512"/>
              <a:gd name="connsiteX30" fmla="*/ 126206 w 188119"/>
              <a:gd name="connsiteY30" fmla="*/ 357188 h 404512"/>
              <a:gd name="connsiteX31" fmla="*/ 119063 w 188119"/>
              <a:gd name="connsiteY31" fmla="*/ 383381 h 404512"/>
              <a:gd name="connsiteX32" fmla="*/ 100013 w 188119"/>
              <a:gd name="connsiteY32" fmla="*/ 400050 h 404512"/>
              <a:gd name="connsiteX33" fmla="*/ 90488 w 188119"/>
              <a:gd name="connsiteY33" fmla="*/ 402431 h 404512"/>
              <a:gd name="connsiteX34" fmla="*/ 42863 w 188119"/>
              <a:gd name="connsiteY34" fmla="*/ 359569 h 40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8119" h="404512">
                <a:moveTo>
                  <a:pt x="42863" y="359569"/>
                </a:moveTo>
                <a:lnTo>
                  <a:pt x="0" y="278606"/>
                </a:lnTo>
                <a:lnTo>
                  <a:pt x="4763" y="235744"/>
                </a:lnTo>
                <a:lnTo>
                  <a:pt x="4763" y="202406"/>
                </a:lnTo>
                <a:lnTo>
                  <a:pt x="9525" y="195263"/>
                </a:lnTo>
                <a:cubicBezTo>
                  <a:pt x="11113" y="188119"/>
                  <a:pt x="12780" y="180992"/>
                  <a:pt x="14288" y="173831"/>
                </a:cubicBezTo>
                <a:cubicBezTo>
                  <a:pt x="15956" y="165910"/>
                  <a:pt x="17354" y="157934"/>
                  <a:pt x="19050" y="150019"/>
                </a:cubicBezTo>
                <a:cubicBezTo>
                  <a:pt x="19736" y="146819"/>
                  <a:pt x="20721" y="143689"/>
                  <a:pt x="21431" y="140494"/>
                </a:cubicBezTo>
                <a:cubicBezTo>
                  <a:pt x="22309" y="136543"/>
                  <a:pt x="22935" y="132539"/>
                  <a:pt x="23813" y="128588"/>
                </a:cubicBezTo>
                <a:cubicBezTo>
                  <a:pt x="24523" y="125393"/>
                  <a:pt x="25788" y="122310"/>
                  <a:pt x="26194" y="119063"/>
                </a:cubicBezTo>
                <a:cubicBezTo>
                  <a:pt x="26588" y="115913"/>
                  <a:pt x="26194" y="112713"/>
                  <a:pt x="26194" y="109538"/>
                </a:cubicBezTo>
                <a:lnTo>
                  <a:pt x="26194" y="102394"/>
                </a:lnTo>
                <a:lnTo>
                  <a:pt x="23813" y="71438"/>
                </a:lnTo>
                <a:lnTo>
                  <a:pt x="26194" y="30956"/>
                </a:lnTo>
                <a:cubicBezTo>
                  <a:pt x="31750" y="24606"/>
                  <a:pt x="37187" y="18149"/>
                  <a:pt x="42863" y="11906"/>
                </a:cubicBezTo>
                <a:cubicBezTo>
                  <a:pt x="45128" y="9414"/>
                  <a:pt x="50006" y="4763"/>
                  <a:pt x="50006" y="4763"/>
                </a:cubicBezTo>
                <a:lnTo>
                  <a:pt x="54769" y="0"/>
                </a:lnTo>
                <a:lnTo>
                  <a:pt x="92869" y="2381"/>
                </a:lnTo>
                <a:lnTo>
                  <a:pt x="142875" y="11906"/>
                </a:lnTo>
                <a:lnTo>
                  <a:pt x="164306" y="57150"/>
                </a:lnTo>
                <a:cubicBezTo>
                  <a:pt x="165894" y="64294"/>
                  <a:pt x="166041" y="71919"/>
                  <a:pt x="169069" y="78581"/>
                </a:cubicBezTo>
                <a:cubicBezTo>
                  <a:pt x="170253" y="81187"/>
                  <a:pt x="176213" y="83344"/>
                  <a:pt x="176213" y="83344"/>
                </a:cubicBezTo>
                <a:lnTo>
                  <a:pt x="188119" y="128588"/>
                </a:lnTo>
                <a:lnTo>
                  <a:pt x="161925" y="195263"/>
                </a:lnTo>
                <a:lnTo>
                  <a:pt x="161925" y="219075"/>
                </a:lnTo>
                <a:lnTo>
                  <a:pt x="173831" y="242888"/>
                </a:lnTo>
                <a:cubicBezTo>
                  <a:pt x="183812" y="265345"/>
                  <a:pt x="177827" y="258792"/>
                  <a:pt x="185738" y="266700"/>
                </a:cubicBezTo>
                <a:lnTo>
                  <a:pt x="185738" y="283369"/>
                </a:lnTo>
                <a:lnTo>
                  <a:pt x="183356" y="311944"/>
                </a:lnTo>
                <a:lnTo>
                  <a:pt x="126206" y="330994"/>
                </a:lnTo>
                <a:lnTo>
                  <a:pt x="126206" y="357188"/>
                </a:lnTo>
                <a:lnTo>
                  <a:pt x="119063" y="383381"/>
                </a:lnTo>
                <a:cubicBezTo>
                  <a:pt x="112713" y="388937"/>
                  <a:pt x="107034" y="395370"/>
                  <a:pt x="100013" y="400050"/>
                </a:cubicBezTo>
                <a:cubicBezTo>
                  <a:pt x="97290" y="401865"/>
                  <a:pt x="93635" y="401532"/>
                  <a:pt x="90488" y="402431"/>
                </a:cubicBezTo>
                <a:cubicBezTo>
                  <a:pt x="70729" y="408077"/>
                  <a:pt x="97471" y="404813"/>
                  <a:pt x="42863" y="359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4" name="Freeform 133"/>
          <p:cNvSpPr/>
          <p:nvPr/>
        </p:nvSpPr>
        <p:spPr>
          <a:xfrm>
            <a:off x="2922248" y="1968858"/>
            <a:ext cx="296695" cy="367277"/>
          </a:xfrm>
          <a:custGeom>
            <a:avLst/>
            <a:gdLst>
              <a:gd name="connsiteX0" fmla="*/ 42863 w 188119"/>
              <a:gd name="connsiteY0" fmla="*/ 359569 h 404512"/>
              <a:gd name="connsiteX1" fmla="*/ 0 w 188119"/>
              <a:gd name="connsiteY1" fmla="*/ 278606 h 404512"/>
              <a:gd name="connsiteX2" fmla="*/ 4763 w 188119"/>
              <a:gd name="connsiteY2" fmla="*/ 235744 h 404512"/>
              <a:gd name="connsiteX3" fmla="*/ 4763 w 188119"/>
              <a:gd name="connsiteY3" fmla="*/ 202406 h 404512"/>
              <a:gd name="connsiteX4" fmla="*/ 9525 w 188119"/>
              <a:gd name="connsiteY4" fmla="*/ 195263 h 404512"/>
              <a:gd name="connsiteX5" fmla="*/ 14288 w 188119"/>
              <a:gd name="connsiteY5" fmla="*/ 173831 h 404512"/>
              <a:gd name="connsiteX6" fmla="*/ 19050 w 188119"/>
              <a:gd name="connsiteY6" fmla="*/ 150019 h 404512"/>
              <a:gd name="connsiteX7" fmla="*/ 21431 w 188119"/>
              <a:gd name="connsiteY7" fmla="*/ 140494 h 404512"/>
              <a:gd name="connsiteX8" fmla="*/ 23813 w 188119"/>
              <a:gd name="connsiteY8" fmla="*/ 128588 h 404512"/>
              <a:gd name="connsiteX9" fmla="*/ 26194 w 188119"/>
              <a:gd name="connsiteY9" fmla="*/ 119063 h 404512"/>
              <a:gd name="connsiteX10" fmla="*/ 26194 w 188119"/>
              <a:gd name="connsiteY10" fmla="*/ 109538 h 404512"/>
              <a:gd name="connsiteX11" fmla="*/ 26194 w 188119"/>
              <a:gd name="connsiteY11" fmla="*/ 102394 h 404512"/>
              <a:gd name="connsiteX12" fmla="*/ 23813 w 188119"/>
              <a:gd name="connsiteY12" fmla="*/ 71438 h 404512"/>
              <a:gd name="connsiteX13" fmla="*/ 26194 w 188119"/>
              <a:gd name="connsiteY13" fmla="*/ 30956 h 404512"/>
              <a:gd name="connsiteX14" fmla="*/ 42863 w 188119"/>
              <a:gd name="connsiteY14" fmla="*/ 11906 h 404512"/>
              <a:gd name="connsiteX15" fmla="*/ 50006 w 188119"/>
              <a:gd name="connsiteY15" fmla="*/ 4763 h 404512"/>
              <a:gd name="connsiteX16" fmla="*/ 54769 w 188119"/>
              <a:gd name="connsiteY16" fmla="*/ 0 h 404512"/>
              <a:gd name="connsiteX17" fmla="*/ 92869 w 188119"/>
              <a:gd name="connsiteY17" fmla="*/ 2381 h 404512"/>
              <a:gd name="connsiteX18" fmla="*/ 142875 w 188119"/>
              <a:gd name="connsiteY18" fmla="*/ 11906 h 404512"/>
              <a:gd name="connsiteX19" fmla="*/ 164306 w 188119"/>
              <a:gd name="connsiteY19" fmla="*/ 57150 h 404512"/>
              <a:gd name="connsiteX20" fmla="*/ 169069 w 188119"/>
              <a:gd name="connsiteY20" fmla="*/ 78581 h 404512"/>
              <a:gd name="connsiteX21" fmla="*/ 176213 w 188119"/>
              <a:gd name="connsiteY21" fmla="*/ 83344 h 404512"/>
              <a:gd name="connsiteX22" fmla="*/ 188119 w 188119"/>
              <a:gd name="connsiteY22" fmla="*/ 128588 h 404512"/>
              <a:gd name="connsiteX23" fmla="*/ 161925 w 188119"/>
              <a:gd name="connsiteY23" fmla="*/ 195263 h 404512"/>
              <a:gd name="connsiteX24" fmla="*/ 161925 w 188119"/>
              <a:gd name="connsiteY24" fmla="*/ 219075 h 404512"/>
              <a:gd name="connsiteX25" fmla="*/ 173831 w 188119"/>
              <a:gd name="connsiteY25" fmla="*/ 242888 h 404512"/>
              <a:gd name="connsiteX26" fmla="*/ 185738 w 188119"/>
              <a:gd name="connsiteY26" fmla="*/ 266700 h 404512"/>
              <a:gd name="connsiteX27" fmla="*/ 185738 w 188119"/>
              <a:gd name="connsiteY27" fmla="*/ 283369 h 404512"/>
              <a:gd name="connsiteX28" fmla="*/ 183356 w 188119"/>
              <a:gd name="connsiteY28" fmla="*/ 311944 h 404512"/>
              <a:gd name="connsiteX29" fmla="*/ 126206 w 188119"/>
              <a:gd name="connsiteY29" fmla="*/ 330994 h 404512"/>
              <a:gd name="connsiteX30" fmla="*/ 126206 w 188119"/>
              <a:gd name="connsiteY30" fmla="*/ 357188 h 404512"/>
              <a:gd name="connsiteX31" fmla="*/ 119063 w 188119"/>
              <a:gd name="connsiteY31" fmla="*/ 383381 h 404512"/>
              <a:gd name="connsiteX32" fmla="*/ 100013 w 188119"/>
              <a:gd name="connsiteY32" fmla="*/ 400050 h 404512"/>
              <a:gd name="connsiteX33" fmla="*/ 90488 w 188119"/>
              <a:gd name="connsiteY33" fmla="*/ 402431 h 404512"/>
              <a:gd name="connsiteX34" fmla="*/ 42863 w 188119"/>
              <a:gd name="connsiteY34" fmla="*/ 359569 h 40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8119" h="404512">
                <a:moveTo>
                  <a:pt x="42863" y="359569"/>
                </a:moveTo>
                <a:lnTo>
                  <a:pt x="0" y="278606"/>
                </a:lnTo>
                <a:lnTo>
                  <a:pt x="4763" y="235744"/>
                </a:lnTo>
                <a:lnTo>
                  <a:pt x="4763" y="202406"/>
                </a:lnTo>
                <a:lnTo>
                  <a:pt x="9525" y="195263"/>
                </a:lnTo>
                <a:cubicBezTo>
                  <a:pt x="11113" y="188119"/>
                  <a:pt x="12780" y="180992"/>
                  <a:pt x="14288" y="173831"/>
                </a:cubicBezTo>
                <a:cubicBezTo>
                  <a:pt x="15956" y="165910"/>
                  <a:pt x="17354" y="157934"/>
                  <a:pt x="19050" y="150019"/>
                </a:cubicBezTo>
                <a:cubicBezTo>
                  <a:pt x="19736" y="146819"/>
                  <a:pt x="20721" y="143689"/>
                  <a:pt x="21431" y="140494"/>
                </a:cubicBezTo>
                <a:cubicBezTo>
                  <a:pt x="22309" y="136543"/>
                  <a:pt x="22935" y="132539"/>
                  <a:pt x="23813" y="128588"/>
                </a:cubicBezTo>
                <a:cubicBezTo>
                  <a:pt x="24523" y="125393"/>
                  <a:pt x="25788" y="122310"/>
                  <a:pt x="26194" y="119063"/>
                </a:cubicBezTo>
                <a:cubicBezTo>
                  <a:pt x="26588" y="115913"/>
                  <a:pt x="26194" y="112713"/>
                  <a:pt x="26194" y="109538"/>
                </a:cubicBezTo>
                <a:lnTo>
                  <a:pt x="26194" y="102394"/>
                </a:lnTo>
                <a:lnTo>
                  <a:pt x="23813" y="71438"/>
                </a:lnTo>
                <a:lnTo>
                  <a:pt x="26194" y="30956"/>
                </a:lnTo>
                <a:cubicBezTo>
                  <a:pt x="31750" y="24606"/>
                  <a:pt x="37187" y="18149"/>
                  <a:pt x="42863" y="11906"/>
                </a:cubicBezTo>
                <a:cubicBezTo>
                  <a:pt x="45128" y="9414"/>
                  <a:pt x="50006" y="4763"/>
                  <a:pt x="50006" y="4763"/>
                </a:cubicBezTo>
                <a:lnTo>
                  <a:pt x="54769" y="0"/>
                </a:lnTo>
                <a:lnTo>
                  <a:pt x="92869" y="2381"/>
                </a:lnTo>
                <a:lnTo>
                  <a:pt x="142875" y="11906"/>
                </a:lnTo>
                <a:lnTo>
                  <a:pt x="164306" y="57150"/>
                </a:lnTo>
                <a:cubicBezTo>
                  <a:pt x="165894" y="64294"/>
                  <a:pt x="166041" y="71919"/>
                  <a:pt x="169069" y="78581"/>
                </a:cubicBezTo>
                <a:cubicBezTo>
                  <a:pt x="170253" y="81187"/>
                  <a:pt x="176213" y="83344"/>
                  <a:pt x="176213" y="83344"/>
                </a:cubicBezTo>
                <a:lnTo>
                  <a:pt x="188119" y="128588"/>
                </a:lnTo>
                <a:lnTo>
                  <a:pt x="161925" y="195263"/>
                </a:lnTo>
                <a:lnTo>
                  <a:pt x="161925" y="219075"/>
                </a:lnTo>
                <a:lnTo>
                  <a:pt x="173831" y="242888"/>
                </a:lnTo>
                <a:cubicBezTo>
                  <a:pt x="183812" y="265345"/>
                  <a:pt x="177827" y="258792"/>
                  <a:pt x="185738" y="266700"/>
                </a:cubicBezTo>
                <a:lnTo>
                  <a:pt x="185738" y="283369"/>
                </a:lnTo>
                <a:lnTo>
                  <a:pt x="183356" y="311944"/>
                </a:lnTo>
                <a:lnTo>
                  <a:pt x="126206" y="330994"/>
                </a:lnTo>
                <a:lnTo>
                  <a:pt x="126206" y="357188"/>
                </a:lnTo>
                <a:lnTo>
                  <a:pt x="119063" y="383381"/>
                </a:lnTo>
                <a:cubicBezTo>
                  <a:pt x="112713" y="388937"/>
                  <a:pt x="107034" y="395370"/>
                  <a:pt x="100013" y="400050"/>
                </a:cubicBezTo>
                <a:cubicBezTo>
                  <a:pt x="97290" y="401865"/>
                  <a:pt x="93635" y="401532"/>
                  <a:pt x="90488" y="402431"/>
                </a:cubicBezTo>
                <a:cubicBezTo>
                  <a:pt x="70729" y="408077"/>
                  <a:pt x="97471" y="404813"/>
                  <a:pt x="42863" y="359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5" name="Freeform 134"/>
          <p:cNvSpPr/>
          <p:nvPr/>
        </p:nvSpPr>
        <p:spPr>
          <a:xfrm>
            <a:off x="2415063" y="2281998"/>
            <a:ext cx="921543" cy="1249872"/>
          </a:xfrm>
          <a:custGeom>
            <a:avLst/>
            <a:gdLst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1087172"/>
              <a:gd name="connsiteX1" fmla="*/ 912018 w 912018"/>
              <a:gd name="connsiteY1" fmla="*/ 0 h 1087172"/>
              <a:gd name="connsiteX2" fmla="*/ 907256 w 912018"/>
              <a:gd name="connsiteY2" fmla="*/ 888206 h 1087172"/>
              <a:gd name="connsiteX3" fmla="*/ 14287 w 912018"/>
              <a:gd name="connsiteY3" fmla="*/ 888206 h 1087172"/>
              <a:gd name="connsiteX4" fmla="*/ 0 w 912018"/>
              <a:gd name="connsiteY4" fmla="*/ 0 h 1087172"/>
              <a:gd name="connsiteX0" fmla="*/ 0 w 912018"/>
              <a:gd name="connsiteY0" fmla="*/ 0 h 1230241"/>
              <a:gd name="connsiteX1" fmla="*/ 912018 w 912018"/>
              <a:gd name="connsiteY1" fmla="*/ 0 h 1230241"/>
              <a:gd name="connsiteX2" fmla="*/ 907256 w 912018"/>
              <a:gd name="connsiteY2" fmla="*/ 888206 h 1230241"/>
              <a:gd name="connsiteX3" fmla="*/ 14287 w 912018"/>
              <a:gd name="connsiteY3" fmla="*/ 888206 h 1230241"/>
              <a:gd name="connsiteX4" fmla="*/ 0 w 912018"/>
              <a:gd name="connsiteY4" fmla="*/ 0 h 1230241"/>
              <a:gd name="connsiteX0" fmla="*/ 0 w 912018"/>
              <a:gd name="connsiteY0" fmla="*/ 0 h 1240942"/>
              <a:gd name="connsiteX1" fmla="*/ 912018 w 912018"/>
              <a:gd name="connsiteY1" fmla="*/ 0 h 1240942"/>
              <a:gd name="connsiteX2" fmla="*/ 907256 w 912018"/>
              <a:gd name="connsiteY2" fmla="*/ 888206 h 1240942"/>
              <a:gd name="connsiteX3" fmla="*/ 14287 w 912018"/>
              <a:gd name="connsiteY3" fmla="*/ 888206 h 1240942"/>
              <a:gd name="connsiteX4" fmla="*/ 0 w 912018"/>
              <a:gd name="connsiteY4" fmla="*/ 0 h 124094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14287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4399"/>
              <a:gd name="connsiteY0" fmla="*/ 9525 h 1249872"/>
              <a:gd name="connsiteX1" fmla="*/ 914399 w 914399"/>
              <a:gd name="connsiteY1" fmla="*/ 0 h 1249872"/>
              <a:gd name="connsiteX2" fmla="*/ 909637 w 914399"/>
              <a:gd name="connsiteY2" fmla="*/ 888206 h 1249872"/>
              <a:gd name="connsiteX3" fmla="*/ 7143 w 914399"/>
              <a:gd name="connsiteY3" fmla="*/ 888206 h 1249872"/>
              <a:gd name="connsiteX4" fmla="*/ 0 w 914399"/>
              <a:gd name="connsiteY4" fmla="*/ 9525 h 1249872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0 h 1249872"/>
              <a:gd name="connsiteX1" fmla="*/ 921543 w 921543"/>
              <a:gd name="connsiteY1" fmla="*/ 7144 h 1249872"/>
              <a:gd name="connsiteX2" fmla="*/ 909637 w 921543"/>
              <a:gd name="connsiteY2" fmla="*/ 888206 h 1249872"/>
              <a:gd name="connsiteX3" fmla="*/ 7143 w 921543"/>
              <a:gd name="connsiteY3" fmla="*/ 888206 h 1249872"/>
              <a:gd name="connsiteX4" fmla="*/ 0 w 921543"/>
              <a:gd name="connsiteY4" fmla="*/ 0 h 12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543" h="1249872">
                <a:moveTo>
                  <a:pt x="0" y="0"/>
                </a:moveTo>
                <a:cubicBezTo>
                  <a:pt x="301625" y="107156"/>
                  <a:pt x="731836" y="57149"/>
                  <a:pt x="921543" y="7144"/>
                </a:cubicBezTo>
                <a:cubicBezTo>
                  <a:pt x="919956" y="303213"/>
                  <a:pt x="911224" y="592137"/>
                  <a:pt x="909637" y="888206"/>
                </a:cubicBezTo>
                <a:cubicBezTo>
                  <a:pt x="883443" y="1376362"/>
                  <a:pt x="7143" y="1364456"/>
                  <a:pt x="7143" y="888206"/>
                </a:cubicBezTo>
                <a:cubicBezTo>
                  <a:pt x="5556" y="592137"/>
                  <a:pt x="1587" y="296069"/>
                  <a:pt x="0" y="0"/>
                </a:cubicBezTo>
                <a:close/>
              </a:path>
            </a:pathLst>
          </a:custGeom>
          <a:gradFill>
            <a:gsLst>
              <a:gs pos="79000">
                <a:srgbClr val="92D050">
                  <a:lumMod val="42000"/>
                  <a:lumOff val="58000"/>
                  <a:alpha val="55000"/>
                </a:srgbClr>
              </a:gs>
              <a:gs pos="27500">
                <a:srgbClr val="92D050">
                  <a:alpha val="60000"/>
                </a:srgbClr>
              </a:gs>
              <a:gs pos="100000">
                <a:srgbClr val="008080">
                  <a:alpha val="70000"/>
                </a:srgbClr>
              </a:gs>
              <a:gs pos="0">
                <a:srgbClr val="008080">
                  <a:alpha val="35000"/>
                </a:srgbClr>
              </a:gs>
              <a:gs pos="53000">
                <a:schemeClr val="bg1">
                  <a:alpha val="59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2409506" y="1763678"/>
            <a:ext cx="927100" cy="1765300"/>
          </a:xfrm>
          <a:prstGeom prst="roundRect">
            <a:avLst>
              <a:gd name="adj" fmla="val 4178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736600" y="2609850"/>
            <a:ext cx="2311400" cy="1720850"/>
          </a:xfrm>
          <a:custGeom>
            <a:avLst/>
            <a:gdLst>
              <a:gd name="connsiteX0" fmla="*/ 425450 w 2311400"/>
              <a:gd name="connsiteY0" fmla="*/ 85725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971550 w 2311400"/>
              <a:gd name="connsiteY7" fmla="*/ 711200 h 1720850"/>
              <a:gd name="connsiteX0" fmla="*/ 260350 w 2311400"/>
              <a:gd name="connsiteY0" fmla="*/ 85090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971550 w 2311400"/>
              <a:gd name="connsiteY7" fmla="*/ 711200 h 1720850"/>
              <a:gd name="connsiteX0" fmla="*/ 241300 w 2311400"/>
              <a:gd name="connsiteY0" fmla="*/ 85725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971550 w 2311400"/>
              <a:gd name="connsiteY7" fmla="*/ 711200 h 1720850"/>
              <a:gd name="connsiteX0" fmla="*/ 241300 w 2311400"/>
              <a:gd name="connsiteY0" fmla="*/ 85725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1136650 w 2311400"/>
              <a:gd name="connsiteY7" fmla="*/ 711200 h 172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1400" h="1720850">
                <a:moveTo>
                  <a:pt x="241300" y="857250"/>
                </a:moveTo>
                <a:lnTo>
                  <a:pt x="0" y="857250"/>
                </a:lnTo>
                <a:lnTo>
                  <a:pt x="0" y="1720850"/>
                </a:lnTo>
                <a:lnTo>
                  <a:pt x="2311400" y="1720850"/>
                </a:lnTo>
                <a:lnTo>
                  <a:pt x="2311400" y="0"/>
                </a:lnTo>
                <a:lnTo>
                  <a:pt x="1987550" y="0"/>
                </a:lnTo>
                <a:lnTo>
                  <a:pt x="1987550" y="711200"/>
                </a:lnTo>
                <a:lnTo>
                  <a:pt x="1136650" y="711200"/>
                </a:lnTo>
              </a:path>
            </a:pathLst>
          </a:custGeom>
          <a:noFill/>
          <a:ln w="127000"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26" name="Donut 125"/>
          <p:cNvSpPr/>
          <p:nvPr/>
        </p:nvSpPr>
        <p:spPr>
          <a:xfrm>
            <a:off x="2126263" y="4155404"/>
            <a:ext cx="322016" cy="322016"/>
          </a:xfrm>
          <a:prstGeom prst="donut">
            <a:avLst>
              <a:gd name="adj" fmla="val 18438"/>
            </a:avLst>
          </a:prstGeom>
          <a:solidFill>
            <a:srgbClr val="573A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27" name="Flowchart: Connector 126"/>
          <p:cNvSpPr/>
          <p:nvPr/>
        </p:nvSpPr>
        <p:spPr>
          <a:xfrm>
            <a:off x="2187137" y="4213676"/>
            <a:ext cx="207798" cy="20779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08" y="4221958"/>
            <a:ext cx="188907" cy="188907"/>
          </a:xfrm>
          <a:prstGeom prst="rect">
            <a:avLst/>
          </a:prstGeom>
        </p:spPr>
      </p:pic>
      <p:sp>
        <p:nvSpPr>
          <p:cNvPr id="140" name="Can 139"/>
          <p:cNvSpPr/>
          <p:nvPr/>
        </p:nvSpPr>
        <p:spPr>
          <a:xfrm rot="16200000">
            <a:off x="5600114" y="2196841"/>
            <a:ext cx="314876" cy="508002"/>
          </a:xfrm>
          <a:prstGeom prst="can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1" name="Can 140"/>
          <p:cNvSpPr/>
          <p:nvPr/>
        </p:nvSpPr>
        <p:spPr>
          <a:xfrm rot="16200000">
            <a:off x="5442292" y="2389298"/>
            <a:ext cx="110363" cy="126453"/>
          </a:xfrm>
          <a:prstGeom prst="can">
            <a:avLst>
              <a:gd name="adj" fmla="val 38077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9000">
                <a:schemeClr val="accent1">
                  <a:lumMod val="60000"/>
                  <a:lumOff val="40000"/>
                </a:schemeClr>
              </a:gs>
              <a:gs pos="86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5311782" y="2423229"/>
            <a:ext cx="168277" cy="6085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4086225" y="1562100"/>
            <a:ext cx="1390651" cy="3038475"/>
          </a:xfrm>
          <a:custGeom>
            <a:avLst/>
            <a:gdLst>
              <a:gd name="connsiteX0" fmla="*/ 0 w 1371601"/>
              <a:gd name="connsiteY0" fmla="*/ 0 h 2375196"/>
              <a:gd name="connsiteX1" fmla="*/ 1371601 w 1371601"/>
              <a:gd name="connsiteY1" fmla="*/ 0 h 2375196"/>
              <a:gd name="connsiteX2" fmla="*/ 1371601 w 1371601"/>
              <a:gd name="connsiteY2" fmla="*/ 2375196 h 2375196"/>
              <a:gd name="connsiteX3" fmla="*/ 0 w 1371601"/>
              <a:gd name="connsiteY3" fmla="*/ 2375196 h 2375196"/>
              <a:gd name="connsiteX4" fmla="*/ 0 w 1371601"/>
              <a:gd name="connsiteY4" fmla="*/ 0 h 2375196"/>
              <a:gd name="connsiteX5" fmla="*/ 133347 w 1371601"/>
              <a:gd name="connsiteY5" fmla="*/ 133347 h 2375196"/>
              <a:gd name="connsiteX6" fmla="*/ 133347 w 1371601"/>
              <a:gd name="connsiteY6" fmla="*/ 2241849 h 2375196"/>
              <a:gd name="connsiteX7" fmla="*/ 1238254 w 1371601"/>
              <a:gd name="connsiteY7" fmla="*/ 2241849 h 2375196"/>
              <a:gd name="connsiteX8" fmla="*/ 1238254 w 1371601"/>
              <a:gd name="connsiteY8" fmla="*/ 133347 h 2375196"/>
              <a:gd name="connsiteX9" fmla="*/ 133347 w 1371601"/>
              <a:gd name="connsiteY9" fmla="*/ 133347 h 2375196"/>
              <a:gd name="connsiteX0" fmla="*/ 0 w 1390651"/>
              <a:gd name="connsiteY0" fmla="*/ 609600 h 2984796"/>
              <a:gd name="connsiteX1" fmla="*/ 1390651 w 1390651"/>
              <a:gd name="connsiteY1" fmla="*/ 0 h 2984796"/>
              <a:gd name="connsiteX2" fmla="*/ 1371601 w 1390651"/>
              <a:gd name="connsiteY2" fmla="*/ 2984796 h 2984796"/>
              <a:gd name="connsiteX3" fmla="*/ 0 w 1390651"/>
              <a:gd name="connsiteY3" fmla="*/ 2984796 h 2984796"/>
              <a:gd name="connsiteX4" fmla="*/ 0 w 1390651"/>
              <a:gd name="connsiteY4" fmla="*/ 609600 h 2984796"/>
              <a:gd name="connsiteX5" fmla="*/ 133347 w 1390651"/>
              <a:gd name="connsiteY5" fmla="*/ 742947 h 2984796"/>
              <a:gd name="connsiteX6" fmla="*/ 133347 w 1390651"/>
              <a:gd name="connsiteY6" fmla="*/ 2851449 h 2984796"/>
              <a:gd name="connsiteX7" fmla="*/ 1238254 w 1390651"/>
              <a:gd name="connsiteY7" fmla="*/ 2851449 h 2984796"/>
              <a:gd name="connsiteX8" fmla="*/ 1238254 w 1390651"/>
              <a:gd name="connsiteY8" fmla="*/ 742947 h 2984796"/>
              <a:gd name="connsiteX9" fmla="*/ 133347 w 1390651"/>
              <a:gd name="connsiteY9" fmla="*/ 742947 h 2984796"/>
              <a:gd name="connsiteX0" fmla="*/ 0 w 1390651"/>
              <a:gd name="connsiteY0" fmla="*/ 609600 h 2984796"/>
              <a:gd name="connsiteX1" fmla="*/ 1390651 w 1390651"/>
              <a:gd name="connsiteY1" fmla="*/ 0 h 2984796"/>
              <a:gd name="connsiteX2" fmla="*/ 1371601 w 1390651"/>
              <a:gd name="connsiteY2" fmla="*/ 2984796 h 2984796"/>
              <a:gd name="connsiteX3" fmla="*/ 0 w 1390651"/>
              <a:gd name="connsiteY3" fmla="*/ 2984796 h 2984796"/>
              <a:gd name="connsiteX4" fmla="*/ 0 w 1390651"/>
              <a:gd name="connsiteY4" fmla="*/ 609600 h 2984796"/>
              <a:gd name="connsiteX5" fmla="*/ 133347 w 1390651"/>
              <a:gd name="connsiteY5" fmla="*/ 742947 h 2984796"/>
              <a:gd name="connsiteX6" fmla="*/ 133347 w 1390651"/>
              <a:gd name="connsiteY6" fmla="*/ 2851449 h 2984796"/>
              <a:gd name="connsiteX7" fmla="*/ 1238254 w 1390651"/>
              <a:gd name="connsiteY7" fmla="*/ 2851449 h 2984796"/>
              <a:gd name="connsiteX8" fmla="*/ 1247779 w 1390651"/>
              <a:gd name="connsiteY8" fmla="*/ 257172 h 2984796"/>
              <a:gd name="connsiteX9" fmla="*/ 133347 w 1390651"/>
              <a:gd name="connsiteY9" fmla="*/ 742947 h 298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0651" h="2984796">
                <a:moveTo>
                  <a:pt x="0" y="609600"/>
                </a:moveTo>
                <a:lnTo>
                  <a:pt x="1390651" y="0"/>
                </a:lnTo>
                <a:lnTo>
                  <a:pt x="1371601" y="2984796"/>
                </a:lnTo>
                <a:lnTo>
                  <a:pt x="0" y="2984796"/>
                </a:lnTo>
                <a:lnTo>
                  <a:pt x="0" y="609600"/>
                </a:lnTo>
                <a:close/>
                <a:moveTo>
                  <a:pt x="133347" y="742947"/>
                </a:moveTo>
                <a:lnTo>
                  <a:pt x="133347" y="2851449"/>
                </a:lnTo>
                <a:lnTo>
                  <a:pt x="1238254" y="2851449"/>
                </a:lnTo>
                <a:lnTo>
                  <a:pt x="1247779" y="257172"/>
                </a:lnTo>
                <a:lnTo>
                  <a:pt x="133347" y="742947"/>
                </a:lnTo>
                <a:close/>
              </a:path>
            </a:pathLst>
          </a:custGeom>
          <a:gradFill flip="none" rotWithShape="1">
            <a:gsLst>
              <a:gs pos="1000">
                <a:schemeClr val="tx1">
                  <a:lumMod val="75000"/>
                  <a:lumOff val="2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787650" y="1511300"/>
            <a:ext cx="1962150" cy="615950"/>
          </a:xfrm>
          <a:custGeom>
            <a:avLst/>
            <a:gdLst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309"/>
              <a:gd name="connsiteY0" fmla="*/ 425450 h 615950"/>
              <a:gd name="connsiteX1" fmla="*/ 0 w 1962309"/>
              <a:gd name="connsiteY1" fmla="*/ 127000 h 615950"/>
              <a:gd name="connsiteX2" fmla="*/ 165100 w 1962309"/>
              <a:gd name="connsiteY2" fmla="*/ 0 h 615950"/>
              <a:gd name="connsiteX3" fmla="*/ 1778000 w 1962309"/>
              <a:gd name="connsiteY3" fmla="*/ 0 h 615950"/>
              <a:gd name="connsiteX4" fmla="*/ 1962150 w 1962309"/>
              <a:gd name="connsiteY4" fmla="*/ 165100 h 615950"/>
              <a:gd name="connsiteX5" fmla="*/ 1962150 w 1962309"/>
              <a:gd name="connsiteY5" fmla="*/ 615950 h 615950"/>
              <a:gd name="connsiteX6" fmla="*/ 1822450 w 1962309"/>
              <a:gd name="connsiteY6" fmla="*/ 615950 h 615950"/>
              <a:gd name="connsiteX7" fmla="*/ 1822450 w 1962309"/>
              <a:gd name="connsiteY7" fmla="*/ 247650 h 615950"/>
              <a:gd name="connsiteX8" fmla="*/ 1701800 w 1962309"/>
              <a:gd name="connsiteY8" fmla="*/ 146050 h 615950"/>
              <a:gd name="connsiteX9" fmla="*/ 209550 w 1962309"/>
              <a:gd name="connsiteY9" fmla="*/ 146050 h 615950"/>
              <a:gd name="connsiteX10" fmla="*/ 146050 w 1962309"/>
              <a:gd name="connsiteY10" fmla="*/ 247650 h 615950"/>
              <a:gd name="connsiteX11" fmla="*/ 146050 w 1962309"/>
              <a:gd name="connsiteY11" fmla="*/ 450850 h 615950"/>
              <a:gd name="connsiteX0" fmla="*/ 0 w 1962305"/>
              <a:gd name="connsiteY0" fmla="*/ 425450 h 615950"/>
              <a:gd name="connsiteX1" fmla="*/ 0 w 1962305"/>
              <a:gd name="connsiteY1" fmla="*/ 127000 h 615950"/>
              <a:gd name="connsiteX2" fmla="*/ 165100 w 1962305"/>
              <a:gd name="connsiteY2" fmla="*/ 0 h 615950"/>
              <a:gd name="connsiteX3" fmla="*/ 1778000 w 1962305"/>
              <a:gd name="connsiteY3" fmla="*/ 0 h 615950"/>
              <a:gd name="connsiteX4" fmla="*/ 1962150 w 1962305"/>
              <a:gd name="connsiteY4" fmla="*/ 165100 h 615950"/>
              <a:gd name="connsiteX5" fmla="*/ 1962150 w 1962305"/>
              <a:gd name="connsiteY5" fmla="*/ 615950 h 615950"/>
              <a:gd name="connsiteX6" fmla="*/ 1822450 w 1962305"/>
              <a:gd name="connsiteY6" fmla="*/ 615950 h 615950"/>
              <a:gd name="connsiteX7" fmla="*/ 1822450 w 1962305"/>
              <a:gd name="connsiteY7" fmla="*/ 247650 h 615950"/>
              <a:gd name="connsiteX8" fmla="*/ 1701800 w 1962305"/>
              <a:gd name="connsiteY8" fmla="*/ 146050 h 615950"/>
              <a:gd name="connsiteX9" fmla="*/ 209550 w 1962305"/>
              <a:gd name="connsiteY9" fmla="*/ 146050 h 615950"/>
              <a:gd name="connsiteX10" fmla="*/ 146050 w 1962305"/>
              <a:gd name="connsiteY10" fmla="*/ 247650 h 615950"/>
              <a:gd name="connsiteX11" fmla="*/ 146050 w 1962305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5720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62150" h="615950">
                <a:moveTo>
                  <a:pt x="0" y="457200"/>
                </a:moveTo>
                <a:lnTo>
                  <a:pt x="0" y="127000"/>
                </a:lnTo>
                <a:cubicBezTo>
                  <a:pt x="10583" y="46567"/>
                  <a:pt x="59267" y="4233"/>
                  <a:pt x="165100" y="0"/>
                </a:cubicBezTo>
                <a:lnTo>
                  <a:pt x="1778000" y="0"/>
                </a:lnTo>
                <a:cubicBezTo>
                  <a:pt x="1836208" y="1058"/>
                  <a:pt x="1957917" y="37042"/>
                  <a:pt x="1962150" y="165100"/>
                </a:cubicBezTo>
                <a:lnTo>
                  <a:pt x="1962150" y="615950"/>
                </a:lnTo>
                <a:lnTo>
                  <a:pt x="1822450" y="615950"/>
                </a:lnTo>
                <a:lnTo>
                  <a:pt x="1822450" y="247650"/>
                </a:lnTo>
                <a:cubicBezTo>
                  <a:pt x="1817158" y="197908"/>
                  <a:pt x="1805517" y="157692"/>
                  <a:pt x="1701800" y="146050"/>
                </a:cubicBezTo>
                <a:lnTo>
                  <a:pt x="209550" y="146050"/>
                </a:lnTo>
                <a:cubicBezTo>
                  <a:pt x="150283" y="148167"/>
                  <a:pt x="154517" y="191558"/>
                  <a:pt x="146050" y="247650"/>
                </a:cubicBezTo>
                <a:lnTo>
                  <a:pt x="146050" y="450850"/>
                </a:lnTo>
              </a:path>
            </a:pathLst>
          </a:custGeom>
          <a:solidFill>
            <a:srgbClr val="FFC000">
              <a:alpha val="80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206750" y="2908300"/>
            <a:ext cx="1270000" cy="1454150"/>
          </a:xfrm>
          <a:custGeom>
            <a:avLst/>
            <a:gdLst>
              <a:gd name="connsiteX0" fmla="*/ 0 w 1270000"/>
              <a:gd name="connsiteY0" fmla="*/ 0 h 1454150"/>
              <a:gd name="connsiteX1" fmla="*/ 685800 w 1270000"/>
              <a:gd name="connsiteY1" fmla="*/ 0 h 1454150"/>
              <a:gd name="connsiteX2" fmla="*/ 685800 w 1270000"/>
              <a:gd name="connsiteY2" fmla="*/ 1454150 h 1454150"/>
              <a:gd name="connsiteX3" fmla="*/ 1270000 w 1270000"/>
              <a:gd name="connsiteY3" fmla="*/ 1454150 h 145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00" h="1454150">
                <a:moveTo>
                  <a:pt x="0" y="0"/>
                </a:moveTo>
                <a:lnTo>
                  <a:pt x="685800" y="0"/>
                </a:lnTo>
                <a:lnTo>
                  <a:pt x="685800" y="1454150"/>
                </a:lnTo>
                <a:lnTo>
                  <a:pt x="1270000" y="1454150"/>
                </a:lnTo>
              </a:path>
            </a:pathLst>
          </a:custGeom>
          <a:noFill/>
          <a:ln w="127000"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7" name="Donut 136"/>
          <p:cNvSpPr/>
          <p:nvPr/>
        </p:nvSpPr>
        <p:spPr>
          <a:xfrm>
            <a:off x="3711223" y="2791424"/>
            <a:ext cx="322016" cy="322016"/>
          </a:xfrm>
          <a:prstGeom prst="donut">
            <a:avLst>
              <a:gd name="adj" fmla="val 18438"/>
            </a:avLst>
          </a:prstGeom>
          <a:solidFill>
            <a:srgbClr val="573A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8" name="Flowchart: Connector 137"/>
          <p:cNvSpPr/>
          <p:nvPr/>
        </p:nvSpPr>
        <p:spPr>
          <a:xfrm>
            <a:off x="3772097" y="2849696"/>
            <a:ext cx="207798" cy="20779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368" y="2857978"/>
            <a:ext cx="188907" cy="188907"/>
          </a:xfrm>
          <a:prstGeom prst="rect">
            <a:avLst/>
          </a:prstGeom>
        </p:spPr>
      </p:pic>
      <p:sp>
        <p:nvSpPr>
          <p:cNvPr id="142" name="Rounded Rectangle 141"/>
          <p:cNvSpPr/>
          <p:nvPr/>
        </p:nvSpPr>
        <p:spPr>
          <a:xfrm>
            <a:off x="4724001" y="2412001"/>
            <a:ext cx="665018" cy="9144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43" name="Picture 2" descr="D:\d drive\MJ WORK\Pooja mam (physics)\Rashi mam\Work, Energy and power\turbine-256.png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9"/>
          <a:stretch/>
        </p:blipFill>
        <p:spPr bwMode="auto">
          <a:xfrm>
            <a:off x="4486275" y="2244308"/>
            <a:ext cx="452169" cy="452295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44" y="1940344"/>
            <a:ext cx="319015" cy="860006"/>
          </a:xfrm>
          <a:prstGeom prst="rect">
            <a:avLst/>
          </a:prstGeom>
        </p:spPr>
      </p:pic>
      <p:sp>
        <p:nvSpPr>
          <p:cNvPr id="1024" name="Frame 1023"/>
          <p:cNvSpPr/>
          <p:nvPr/>
        </p:nvSpPr>
        <p:spPr>
          <a:xfrm>
            <a:off x="5364972" y="1883234"/>
            <a:ext cx="1576153" cy="1063166"/>
          </a:xfrm>
          <a:prstGeom prst="frame">
            <a:avLst>
              <a:gd name="adj1" fmla="val 9514"/>
            </a:avLst>
          </a:prstGeom>
          <a:gradFill flip="none" rotWithShape="1">
            <a:gsLst>
              <a:gs pos="1000">
                <a:schemeClr val="tx1">
                  <a:lumMod val="75000"/>
                  <a:lumOff val="2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148" name="Generator"/>
          <p:cNvGrpSpPr/>
          <p:nvPr/>
        </p:nvGrpSpPr>
        <p:grpSpPr>
          <a:xfrm>
            <a:off x="6095743" y="2076481"/>
            <a:ext cx="725199" cy="729064"/>
            <a:chOff x="5341143" y="1900748"/>
            <a:chExt cx="797719" cy="801970"/>
          </a:xfrm>
        </p:grpSpPr>
        <p:sp>
          <p:nvSpPr>
            <p:cNvPr id="149" name="Rounded Rectangle 148"/>
            <p:cNvSpPr/>
            <p:nvPr/>
          </p:nvSpPr>
          <p:spPr>
            <a:xfrm>
              <a:off x="5341143" y="2026884"/>
              <a:ext cx="783432" cy="45676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0" name="Rounded Rectangle 167"/>
            <p:cNvSpPr/>
            <p:nvPr/>
          </p:nvSpPr>
          <p:spPr>
            <a:xfrm>
              <a:off x="5341143" y="1933034"/>
              <a:ext cx="797719" cy="769684"/>
            </a:xfrm>
            <a:custGeom>
              <a:avLst/>
              <a:gdLst/>
              <a:ahLst/>
              <a:cxnLst/>
              <a:rect l="l" t="t" r="r" b="b"/>
              <a:pathLst>
                <a:path w="797719" h="769684">
                  <a:moveTo>
                    <a:pt x="156068" y="0"/>
                  </a:moveTo>
                  <a:lnTo>
                    <a:pt x="644828" y="0"/>
                  </a:lnTo>
                  <a:cubicBezTo>
                    <a:pt x="688499" y="0"/>
                    <a:pt x="723901" y="35402"/>
                    <a:pt x="723901" y="79073"/>
                  </a:cubicBezTo>
                  <a:lnTo>
                    <a:pt x="723901" y="552498"/>
                  </a:lnTo>
                  <a:cubicBezTo>
                    <a:pt x="723901" y="596169"/>
                    <a:pt x="688499" y="631571"/>
                    <a:pt x="644828" y="631571"/>
                  </a:cubicBezTo>
                  <a:lnTo>
                    <a:pt x="538162" y="631571"/>
                  </a:lnTo>
                  <a:lnTo>
                    <a:pt x="538162" y="669331"/>
                  </a:lnTo>
                  <a:lnTo>
                    <a:pt x="797719" y="669331"/>
                  </a:lnTo>
                  <a:lnTo>
                    <a:pt x="797719" y="769684"/>
                  </a:lnTo>
                  <a:lnTo>
                    <a:pt x="0" y="769684"/>
                  </a:lnTo>
                  <a:lnTo>
                    <a:pt x="0" y="669331"/>
                  </a:lnTo>
                  <a:lnTo>
                    <a:pt x="233362" y="669331"/>
                  </a:lnTo>
                  <a:lnTo>
                    <a:pt x="233362" y="631571"/>
                  </a:lnTo>
                  <a:lnTo>
                    <a:pt x="156068" y="631571"/>
                  </a:lnTo>
                  <a:cubicBezTo>
                    <a:pt x="112397" y="631571"/>
                    <a:pt x="76995" y="596169"/>
                    <a:pt x="76995" y="552498"/>
                  </a:cubicBezTo>
                  <a:lnTo>
                    <a:pt x="76995" y="79073"/>
                  </a:lnTo>
                  <a:cubicBezTo>
                    <a:pt x="76995" y="35402"/>
                    <a:pt x="112397" y="0"/>
                    <a:pt x="1560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25000">
                  <a:schemeClr val="bg1"/>
                </a:gs>
                <a:gs pos="45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solidFill>
                <a:schemeClr val="tx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505049" y="1900748"/>
              <a:ext cx="29378" cy="685800"/>
            </a:xfrm>
            <a:prstGeom prst="rect">
              <a:avLst/>
            </a:prstGeom>
            <a:solidFill>
              <a:schemeClr val="bg1"/>
            </a:solidFill>
            <a:ln w="635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954330" y="1900748"/>
              <a:ext cx="24279" cy="685800"/>
            </a:xfrm>
            <a:prstGeom prst="rect">
              <a:avLst/>
            </a:prstGeom>
            <a:solidFill>
              <a:schemeClr val="bg1"/>
            </a:solidFill>
            <a:ln w="635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6010444" y="1989563"/>
              <a:ext cx="28388" cy="535430"/>
              <a:chOff x="6011735" y="1989563"/>
              <a:chExt cx="25807" cy="535430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6011735" y="2330875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6011735" y="2379250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6011735" y="2427625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6011735" y="246457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Right Triangle 173"/>
              <p:cNvSpPr/>
              <p:nvPr/>
            </p:nvSpPr>
            <p:spPr>
              <a:xfrm flipV="1">
                <a:off x="6011735" y="2501532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6011735" y="2256969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6011735" y="2293922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6011735" y="2208594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6011735" y="213468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011735" y="2171641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011735" y="2037938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6011735" y="2086313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Right Triangle 181"/>
              <p:cNvSpPr/>
              <p:nvPr/>
            </p:nvSpPr>
            <p:spPr>
              <a:xfrm>
                <a:off x="6011735" y="1989563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 flipH="1">
              <a:off x="5438964" y="1985968"/>
              <a:ext cx="28388" cy="535430"/>
              <a:chOff x="6011735" y="1989563"/>
              <a:chExt cx="25807" cy="535430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6011735" y="2330875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6011735" y="2379250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6011735" y="2427625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6011735" y="246457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Right Triangle 160"/>
              <p:cNvSpPr/>
              <p:nvPr/>
            </p:nvSpPr>
            <p:spPr>
              <a:xfrm flipV="1">
                <a:off x="6011735" y="2501532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6011735" y="2256969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6011735" y="2293922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011735" y="2208594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011735" y="213468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011735" y="2171641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6011735" y="2037938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6011735" y="2086313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Right Triangle 168"/>
              <p:cNvSpPr/>
              <p:nvPr/>
            </p:nvSpPr>
            <p:spPr>
              <a:xfrm>
                <a:off x="6011735" y="1989563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Dodecagon 154"/>
            <p:cNvSpPr/>
            <p:nvPr/>
          </p:nvSpPr>
          <p:spPr>
            <a:xfrm>
              <a:off x="5672569" y="2532626"/>
              <a:ext cx="25807" cy="88660"/>
            </a:xfrm>
            <a:prstGeom prst="dodec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6" name="Dodecagon 155"/>
            <p:cNvSpPr/>
            <p:nvPr/>
          </p:nvSpPr>
          <p:spPr>
            <a:xfrm>
              <a:off x="5788819" y="2532626"/>
              <a:ext cx="25807" cy="88660"/>
            </a:xfrm>
            <a:prstGeom prst="dodec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6007894" y="2405651"/>
            <a:ext cx="137865" cy="9144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609600" y="1593850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Nuclear reactor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05" name="Up Arrow 204"/>
          <p:cNvSpPr/>
          <p:nvPr/>
        </p:nvSpPr>
        <p:spPr>
          <a:xfrm rot="5400000" flipH="1">
            <a:off x="1894696" y="3254793"/>
            <a:ext cx="92202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06" name="Up Arrow 205"/>
          <p:cNvSpPr/>
          <p:nvPr/>
        </p:nvSpPr>
        <p:spPr>
          <a:xfrm>
            <a:off x="2679843" y="3210876"/>
            <a:ext cx="80995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07" name="Up Arrow 206"/>
          <p:cNvSpPr/>
          <p:nvPr/>
        </p:nvSpPr>
        <p:spPr>
          <a:xfrm rot="5400000" flipH="1">
            <a:off x="2726546" y="2546768"/>
            <a:ext cx="92202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08" name="Up Arrow 207"/>
          <p:cNvSpPr/>
          <p:nvPr/>
        </p:nvSpPr>
        <p:spPr>
          <a:xfrm flipV="1">
            <a:off x="3004407" y="2589208"/>
            <a:ext cx="89095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09" name="Up Arrow 208"/>
          <p:cNvSpPr/>
          <p:nvPr/>
        </p:nvSpPr>
        <p:spPr>
          <a:xfrm flipV="1">
            <a:off x="3005141" y="3422497"/>
            <a:ext cx="89095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0" name="Up Arrow 209"/>
          <p:cNvSpPr/>
          <p:nvPr/>
        </p:nvSpPr>
        <p:spPr>
          <a:xfrm rot="16200000">
            <a:off x="2938329" y="4269796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1" name="Up Arrow 210"/>
          <p:cNvSpPr/>
          <p:nvPr/>
        </p:nvSpPr>
        <p:spPr>
          <a:xfrm rot="16200000">
            <a:off x="2017579" y="4266621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2" name="Up Arrow 211"/>
          <p:cNvSpPr/>
          <p:nvPr/>
        </p:nvSpPr>
        <p:spPr>
          <a:xfrm rot="16200000">
            <a:off x="1443920" y="4273218"/>
            <a:ext cx="83820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3" name="Up Arrow 212"/>
          <p:cNvSpPr/>
          <p:nvPr/>
        </p:nvSpPr>
        <p:spPr>
          <a:xfrm>
            <a:off x="695325" y="4222611"/>
            <a:ext cx="8099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4" name="Up Arrow 213"/>
          <p:cNvSpPr/>
          <p:nvPr/>
        </p:nvSpPr>
        <p:spPr>
          <a:xfrm rot="5400000" flipH="1">
            <a:off x="743187" y="3400850"/>
            <a:ext cx="83820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15" name="Up Arrow 214"/>
          <p:cNvSpPr/>
          <p:nvPr/>
        </p:nvSpPr>
        <p:spPr>
          <a:xfrm>
            <a:off x="2811038" y="1845626"/>
            <a:ext cx="9800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6" name="Up Arrow 215"/>
          <p:cNvSpPr/>
          <p:nvPr/>
        </p:nvSpPr>
        <p:spPr>
          <a:xfrm rot="5400000" flipH="1">
            <a:off x="2890548" y="1521390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17" name="Up Arrow 216"/>
          <p:cNvSpPr/>
          <p:nvPr/>
        </p:nvSpPr>
        <p:spPr>
          <a:xfrm rot="5400000" flipH="1">
            <a:off x="3764448" y="1520023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18" name="Up Arrow 217"/>
          <p:cNvSpPr/>
          <p:nvPr/>
        </p:nvSpPr>
        <p:spPr>
          <a:xfrm flipV="1">
            <a:off x="4626465" y="1593697"/>
            <a:ext cx="107806" cy="139853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9" name="Up Arrow 218"/>
          <p:cNvSpPr/>
          <p:nvPr/>
        </p:nvSpPr>
        <p:spPr>
          <a:xfrm flipV="1">
            <a:off x="4276726" y="2858952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0" name="Up Arrow 219"/>
          <p:cNvSpPr/>
          <p:nvPr/>
        </p:nvSpPr>
        <p:spPr>
          <a:xfrm flipV="1">
            <a:off x="4486159" y="2852735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1" name="Up Arrow 220"/>
          <p:cNvSpPr/>
          <p:nvPr/>
        </p:nvSpPr>
        <p:spPr>
          <a:xfrm flipV="1">
            <a:off x="4695592" y="2846518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2" name="Up Arrow 221"/>
          <p:cNvSpPr/>
          <p:nvPr/>
        </p:nvSpPr>
        <p:spPr>
          <a:xfrm flipV="1">
            <a:off x="4905025" y="2840301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3" name="Up Arrow 222"/>
          <p:cNvSpPr/>
          <p:nvPr/>
        </p:nvSpPr>
        <p:spPr>
          <a:xfrm flipV="1">
            <a:off x="5114458" y="2834084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4" name="Up Arrow 223"/>
          <p:cNvSpPr/>
          <p:nvPr/>
        </p:nvSpPr>
        <p:spPr>
          <a:xfrm rot="16200000">
            <a:off x="4643311" y="4293608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5" name="Up Arrow 224"/>
          <p:cNvSpPr/>
          <p:nvPr/>
        </p:nvSpPr>
        <p:spPr>
          <a:xfrm rot="16200000">
            <a:off x="4228974" y="4298370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6" name="Up Arrow 225"/>
          <p:cNvSpPr/>
          <p:nvPr/>
        </p:nvSpPr>
        <p:spPr>
          <a:xfrm>
            <a:off x="3862355" y="4260850"/>
            <a:ext cx="8099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7" name="Up Arrow 226"/>
          <p:cNvSpPr/>
          <p:nvPr/>
        </p:nvSpPr>
        <p:spPr>
          <a:xfrm>
            <a:off x="3860800" y="3619500"/>
            <a:ext cx="8099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8" name="Up Arrow 227"/>
          <p:cNvSpPr/>
          <p:nvPr/>
        </p:nvSpPr>
        <p:spPr>
          <a:xfrm rot="16200000">
            <a:off x="3600325" y="2844220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2502243" y="2156996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effectLst>
                  <a:outerShdw blurRad="50800" dist="38100" dir="16200000" rotWithShape="0">
                    <a:prstClr val="black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sz="1600" dirty="0" smtClean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Boiler</a:t>
            </a:r>
            <a:endParaRPr lang="en-IN" sz="1600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3554200" y="2422667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Pump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1981200" y="382069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Pump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4304271" y="2690396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Turbine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5867400" y="1547396"/>
            <a:ext cx="1204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Generator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4119929" y="4624229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Condenser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78" name="Rounded Rectangle 277"/>
          <p:cNvSpPr/>
          <p:nvPr/>
        </p:nvSpPr>
        <p:spPr>
          <a:xfrm rot="16200000">
            <a:off x="5798966" y="2169942"/>
            <a:ext cx="36730" cy="231439"/>
          </a:xfrm>
          <a:prstGeom prst="roundRect">
            <a:avLst>
              <a:gd name="adj" fmla="val 12863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9" name="Rounded Rectangle 278"/>
          <p:cNvSpPr/>
          <p:nvPr/>
        </p:nvSpPr>
        <p:spPr>
          <a:xfrm rot="16200000">
            <a:off x="5792412" y="2506305"/>
            <a:ext cx="38221" cy="231439"/>
          </a:xfrm>
          <a:prstGeom prst="roundRect">
            <a:avLst>
              <a:gd name="adj" fmla="val 12863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0" name="Rounded Rectangle 279"/>
          <p:cNvSpPr/>
          <p:nvPr/>
        </p:nvSpPr>
        <p:spPr>
          <a:xfrm rot="16200000">
            <a:off x="5794473" y="2484400"/>
            <a:ext cx="45719" cy="365778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1" name="Rounded Rectangle 280"/>
          <p:cNvSpPr/>
          <p:nvPr/>
        </p:nvSpPr>
        <p:spPr>
          <a:xfrm rot="16200000">
            <a:off x="5794472" y="2064978"/>
            <a:ext cx="45719" cy="365778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2" name="Rectangle 281"/>
          <p:cNvSpPr/>
          <p:nvPr/>
        </p:nvSpPr>
        <p:spPr>
          <a:xfrm rot="16200000">
            <a:off x="5804622" y="2517945"/>
            <a:ext cx="25418" cy="2150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3" name="Rectangle 282"/>
          <p:cNvSpPr/>
          <p:nvPr/>
        </p:nvSpPr>
        <p:spPr>
          <a:xfrm rot="16200000">
            <a:off x="5804622" y="2177610"/>
            <a:ext cx="25418" cy="215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5645043" y="1992126"/>
            <a:ext cx="3113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C00000"/>
                </a:solidFill>
              </a:rPr>
              <a:t>N</a:t>
            </a:r>
            <a:endParaRPr lang="en-US" sz="1500" b="1" dirty="0">
              <a:solidFill>
                <a:srgbClr val="C00000"/>
              </a:solidFill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5673897" y="2588441"/>
            <a:ext cx="2760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</a:rPr>
              <a:t>S</a:t>
            </a:r>
            <a:endParaRPr lang="en-US" sz="1500" b="1" dirty="0">
              <a:solidFill>
                <a:srgbClr val="002060"/>
              </a:solidFill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307579" y="281285"/>
            <a:ext cx="6245621" cy="400110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2000" dirty="0">
                <a:solidFill>
                  <a:prstClr val="white"/>
                </a:solidFill>
              </a:rPr>
              <a:t>Nuclear Power </a:t>
            </a:r>
            <a:r>
              <a:rPr lang="en-US" sz="2000" dirty="0" smtClean="0">
                <a:solidFill>
                  <a:prstClr val="white"/>
                </a:solidFill>
              </a:rPr>
              <a:t>Plant ( Controlled Chain Reaction ) </a:t>
            </a:r>
            <a:endParaRPr lang="en-US" sz="2000" dirty="0">
              <a:solidFill>
                <a:prstClr val="white"/>
              </a:solidFill>
            </a:endParaRPr>
          </a:p>
        </p:txBody>
      </p:sp>
      <p:grpSp>
        <p:nvGrpSpPr>
          <p:cNvPr id="289" name="Group 288"/>
          <p:cNvGrpSpPr/>
          <p:nvPr/>
        </p:nvGrpSpPr>
        <p:grpSpPr>
          <a:xfrm>
            <a:off x="6783279" y="2173577"/>
            <a:ext cx="2178273" cy="2564570"/>
            <a:chOff x="6224588" y="1621652"/>
            <a:chExt cx="1800225" cy="2119483"/>
          </a:xfrm>
          <a:noFill/>
        </p:grpSpPr>
        <p:sp>
          <p:nvSpPr>
            <p:cNvPr id="290" name="Oval 289"/>
            <p:cNvSpPr/>
            <p:nvPr/>
          </p:nvSpPr>
          <p:spPr>
            <a:xfrm>
              <a:off x="6600825" y="1621652"/>
              <a:ext cx="1050131" cy="1633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1" name="Freeform 290"/>
            <p:cNvSpPr/>
            <p:nvPr/>
          </p:nvSpPr>
          <p:spPr>
            <a:xfrm>
              <a:off x="6224588" y="1690689"/>
              <a:ext cx="1800225" cy="2050446"/>
            </a:xfrm>
            <a:custGeom>
              <a:avLst/>
              <a:gdLst>
                <a:gd name="connsiteX0" fmla="*/ 1428750 w 1800225"/>
                <a:gd name="connsiteY0" fmla="*/ 0 h 1900237"/>
                <a:gd name="connsiteX1" fmla="*/ 1800225 w 1800225"/>
                <a:gd name="connsiteY1" fmla="*/ 1624012 h 1900237"/>
                <a:gd name="connsiteX2" fmla="*/ 1676400 w 1800225"/>
                <a:gd name="connsiteY2" fmla="*/ 1900237 h 1900237"/>
                <a:gd name="connsiteX3" fmla="*/ 119062 w 1800225"/>
                <a:gd name="connsiteY3" fmla="*/ 1900237 h 1900237"/>
                <a:gd name="connsiteX4" fmla="*/ 0 w 1800225"/>
                <a:gd name="connsiteY4" fmla="*/ 1633537 h 1900237"/>
                <a:gd name="connsiteX5" fmla="*/ 385762 w 1800225"/>
                <a:gd name="connsiteY5" fmla="*/ 9525 h 1900237"/>
                <a:gd name="connsiteX6" fmla="*/ 1428750 w 1800225"/>
                <a:gd name="connsiteY6" fmla="*/ 0 h 1900237"/>
                <a:gd name="connsiteX0" fmla="*/ 1428750 w 1800225"/>
                <a:gd name="connsiteY0" fmla="*/ 0 h 1995487"/>
                <a:gd name="connsiteX1" fmla="*/ 1800225 w 1800225"/>
                <a:gd name="connsiteY1" fmla="*/ 1624012 h 1995487"/>
                <a:gd name="connsiteX2" fmla="*/ 1676400 w 1800225"/>
                <a:gd name="connsiteY2" fmla="*/ 1900237 h 1995487"/>
                <a:gd name="connsiteX3" fmla="*/ 119062 w 1800225"/>
                <a:gd name="connsiteY3" fmla="*/ 1900237 h 1995487"/>
                <a:gd name="connsiteX4" fmla="*/ 0 w 1800225"/>
                <a:gd name="connsiteY4" fmla="*/ 1633537 h 1995487"/>
                <a:gd name="connsiteX5" fmla="*/ 385762 w 1800225"/>
                <a:gd name="connsiteY5" fmla="*/ 9525 h 1995487"/>
                <a:gd name="connsiteX6" fmla="*/ 1428750 w 1800225"/>
                <a:gd name="connsiteY6" fmla="*/ 0 h 1995487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0225" h="2050446">
                  <a:moveTo>
                    <a:pt x="1428750" y="0"/>
                  </a:moveTo>
                  <a:cubicBezTo>
                    <a:pt x="1228725" y="693737"/>
                    <a:pt x="1495425" y="1320800"/>
                    <a:pt x="1800225" y="1624012"/>
                  </a:cubicBezTo>
                  <a:lnTo>
                    <a:pt x="1676400" y="1900237"/>
                  </a:lnTo>
                  <a:cubicBezTo>
                    <a:pt x="1138237" y="2114550"/>
                    <a:pt x="600075" y="2085975"/>
                    <a:pt x="119062" y="1900237"/>
                  </a:cubicBezTo>
                  <a:lnTo>
                    <a:pt x="0" y="1633537"/>
                  </a:lnTo>
                  <a:cubicBezTo>
                    <a:pt x="352425" y="1311275"/>
                    <a:pt x="538163" y="588962"/>
                    <a:pt x="385762" y="9525"/>
                  </a:cubicBezTo>
                  <a:cubicBezTo>
                    <a:pt x="528638" y="139700"/>
                    <a:pt x="1428750" y="98425"/>
                    <a:pt x="142875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31000">
                  <a:srgbClr val="D6D6D6"/>
                </a:gs>
                <a:gs pos="72000">
                  <a:srgbClr val="AFAFAF"/>
                </a:gs>
                <a:gs pos="85000">
                  <a:schemeClr val="tx1">
                    <a:lumMod val="65000"/>
                    <a:lumOff val="35000"/>
                  </a:schemeClr>
                </a:gs>
                <a:gs pos="48000">
                  <a:srgbClr val="FFFFFF"/>
                </a:gs>
                <a:gs pos="16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 w="19050"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2" name="Freeform 291"/>
            <p:cNvSpPr/>
            <p:nvPr/>
          </p:nvSpPr>
          <p:spPr>
            <a:xfrm>
              <a:off x="6303169" y="3336131"/>
              <a:ext cx="169069" cy="233363"/>
            </a:xfrm>
            <a:custGeom>
              <a:avLst/>
              <a:gdLst>
                <a:gd name="connsiteX0" fmla="*/ 0 w 169069"/>
                <a:gd name="connsiteY0" fmla="*/ 0 h 233363"/>
                <a:gd name="connsiteX1" fmla="*/ 95250 w 169069"/>
                <a:gd name="connsiteY1" fmla="*/ 233363 h 233363"/>
                <a:gd name="connsiteX2" fmla="*/ 169069 w 169069"/>
                <a:gd name="connsiteY2" fmla="*/ 57150 h 233363"/>
                <a:gd name="connsiteX3" fmla="*/ 0 w 169069"/>
                <a:gd name="connsiteY3" fmla="*/ 0 h 23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69" h="233363">
                  <a:moveTo>
                    <a:pt x="0" y="0"/>
                  </a:moveTo>
                  <a:lnTo>
                    <a:pt x="95250" y="233363"/>
                  </a:lnTo>
                  <a:lnTo>
                    <a:pt x="169069" y="5715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3" name="Freeform 292"/>
            <p:cNvSpPr/>
            <p:nvPr/>
          </p:nvSpPr>
          <p:spPr>
            <a:xfrm>
              <a:off x="6453188" y="3398044"/>
              <a:ext cx="171450" cy="238125"/>
            </a:xfrm>
            <a:custGeom>
              <a:avLst/>
              <a:gdLst>
                <a:gd name="connsiteX0" fmla="*/ 73818 w 171450"/>
                <a:gd name="connsiteY0" fmla="*/ 0 h 238125"/>
                <a:gd name="connsiteX1" fmla="*/ 0 w 171450"/>
                <a:gd name="connsiteY1" fmla="*/ 180975 h 238125"/>
                <a:gd name="connsiteX2" fmla="*/ 171450 w 171450"/>
                <a:gd name="connsiteY2" fmla="*/ 238125 h 238125"/>
                <a:gd name="connsiteX3" fmla="*/ 73818 w 171450"/>
                <a:gd name="connsiteY3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38125">
                  <a:moveTo>
                    <a:pt x="73818" y="0"/>
                  </a:moveTo>
                  <a:lnTo>
                    <a:pt x="0" y="180975"/>
                  </a:lnTo>
                  <a:lnTo>
                    <a:pt x="171450" y="238125"/>
                  </a:lnTo>
                  <a:lnTo>
                    <a:pt x="73818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4" name="Freeform 293"/>
            <p:cNvSpPr/>
            <p:nvPr/>
          </p:nvSpPr>
          <p:spPr>
            <a:xfrm>
              <a:off x="6586538" y="3414713"/>
              <a:ext cx="197643" cy="240506"/>
            </a:xfrm>
            <a:custGeom>
              <a:avLst/>
              <a:gdLst>
                <a:gd name="connsiteX0" fmla="*/ 0 w 197643"/>
                <a:gd name="connsiteY0" fmla="*/ 0 h 240506"/>
                <a:gd name="connsiteX1" fmla="*/ 85725 w 197643"/>
                <a:gd name="connsiteY1" fmla="*/ 240506 h 240506"/>
                <a:gd name="connsiteX2" fmla="*/ 197643 w 197643"/>
                <a:gd name="connsiteY2" fmla="*/ 45243 h 240506"/>
                <a:gd name="connsiteX3" fmla="*/ 0 w 197643"/>
                <a:gd name="connsiteY3" fmla="*/ 0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643" h="240506">
                  <a:moveTo>
                    <a:pt x="0" y="0"/>
                  </a:moveTo>
                  <a:lnTo>
                    <a:pt x="85725" y="240506"/>
                  </a:lnTo>
                  <a:lnTo>
                    <a:pt x="197643" y="4524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5" name="Freeform 294"/>
            <p:cNvSpPr/>
            <p:nvPr/>
          </p:nvSpPr>
          <p:spPr>
            <a:xfrm>
              <a:off x="6724650" y="3459956"/>
              <a:ext cx="195263" cy="223838"/>
            </a:xfrm>
            <a:custGeom>
              <a:avLst/>
              <a:gdLst>
                <a:gd name="connsiteX0" fmla="*/ 102394 w 195263"/>
                <a:gd name="connsiteY0" fmla="*/ 0 h 223838"/>
                <a:gd name="connsiteX1" fmla="*/ 195263 w 195263"/>
                <a:gd name="connsiteY1" fmla="*/ 223838 h 223838"/>
                <a:gd name="connsiteX2" fmla="*/ 0 w 195263"/>
                <a:gd name="connsiteY2" fmla="*/ 188119 h 223838"/>
                <a:gd name="connsiteX3" fmla="*/ 102394 w 195263"/>
                <a:gd name="connsiteY3" fmla="*/ 0 h 22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263" h="223838">
                  <a:moveTo>
                    <a:pt x="102394" y="0"/>
                  </a:moveTo>
                  <a:lnTo>
                    <a:pt x="195263" y="223838"/>
                  </a:lnTo>
                  <a:lnTo>
                    <a:pt x="0" y="188119"/>
                  </a:lnTo>
                  <a:lnTo>
                    <a:pt x="102394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6" name="Freeform 295"/>
            <p:cNvSpPr/>
            <p:nvPr/>
          </p:nvSpPr>
          <p:spPr>
            <a:xfrm>
              <a:off x="6879431" y="3467100"/>
              <a:ext cx="211932" cy="219075"/>
            </a:xfrm>
            <a:custGeom>
              <a:avLst/>
              <a:gdLst>
                <a:gd name="connsiteX0" fmla="*/ 0 w 211932"/>
                <a:gd name="connsiteY0" fmla="*/ 0 h 219075"/>
                <a:gd name="connsiteX1" fmla="*/ 90488 w 211932"/>
                <a:gd name="connsiteY1" fmla="*/ 219075 h 219075"/>
                <a:gd name="connsiteX2" fmla="*/ 211932 w 211932"/>
                <a:gd name="connsiteY2" fmla="*/ 14288 h 219075"/>
                <a:gd name="connsiteX3" fmla="*/ 0 w 211932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932" h="219075">
                  <a:moveTo>
                    <a:pt x="0" y="0"/>
                  </a:moveTo>
                  <a:lnTo>
                    <a:pt x="90488" y="219075"/>
                  </a:lnTo>
                  <a:lnTo>
                    <a:pt x="211932" y="142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7" name="Freeform 296"/>
            <p:cNvSpPr/>
            <p:nvPr/>
          </p:nvSpPr>
          <p:spPr>
            <a:xfrm>
              <a:off x="7024688" y="3486151"/>
              <a:ext cx="207168" cy="204788"/>
            </a:xfrm>
            <a:custGeom>
              <a:avLst/>
              <a:gdLst>
                <a:gd name="connsiteX0" fmla="*/ 102393 w 207168"/>
                <a:gd name="connsiteY0" fmla="*/ 0 h 214313"/>
                <a:gd name="connsiteX1" fmla="*/ 207168 w 207168"/>
                <a:gd name="connsiteY1" fmla="*/ 214313 h 214313"/>
                <a:gd name="connsiteX2" fmla="*/ 0 w 207168"/>
                <a:gd name="connsiteY2" fmla="*/ 214313 h 214313"/>
                <a:gd name="connsiteX3" fmla="*/ 102393 w 207168"/>
                <a:gd name="connsiteY3" fmla="*/ 0 h 214313"/>
                <a:gd name="connsiteX0" fmla="*/ 111918 w 207168"/>
                <a:gd name="connsiteY0" fmla="*/ 0 h 204788"/>
                <a:gd name="connsiteX1" fmla="*/ 207168 w 207168"/>
                <a:gd name="connsiteY1" fmla="*/ 204788 h 204788"/>
                <a:gd name="connsiteX2" fmla="*/ 0 w 207168"/>
                <a:gd name="connsiteY2" fmla="*/ 204788 h 204788"/>
                <a:gd name="connsiteX3" fmla="*/ 111918 w 207168"/>
                <a:gd name="connsiteY3" fmla="*/ 0 h 20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68" h="204788">
                  <a:moveTo>
                    <a:pt x="111918" y="0"/>
                  </a:moveTo>
                  <a:lnTo>
                    <a:pt x="207168" y="204788"/>
                  </a:lnTo>
                  <a:lnTo>
                    <a:pt x="0" y="204788"/>
                  </a:lnTo>
                  <a:lnTo>
                    <a:pt x="111918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8" name="Freeform 297"/>
            <p:cNvSpPr/>
            <p:nvPr/>
          </p:nvSpPr>
          <p:spPr>
            <a:xfrm>
              <a:off x="7186613" y="3474244"/>
              <a:ext cx="178593" cy="216694"/>
            </a:xfrm>
            <a:custGeom>
              <a:avLst/>
              <a:gdLst>
                <a:gd name="connsiteX0" fmla="*/ 0 w 178593"/>
                <a:gd name="connsiteY0" fmla="*/ 11906 h 216694"/>
                <a:gd name="connsiteX1" fmla="*/ 97631 w 178593"/>
                <a:gd name="connsiteY1" fmla="*/ 216694 h 216694"/>
                <a:gd name="connsiteX2" fmla="*/ 178593 w 178593"/>
                <a:gd name="connsiteY2" fmla="*/ 0 h 216694"/>
                <a:gd name="connsiteX3" fmla="*/ 0 w 178593"/>
                <a:gd name="connsiteY3" fmla="*/ 11906 h 21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593" h="216694">
                  <a:moveTo>
                    <a:pt x="0" y="11906"/>
                  </a:moveTo>
                  <a:lnTo>
                    <a:pt x="97631" y="216694"/>
                  </a:lnTo>
                  <a:lnTo>
                    <a:pt x="178593" y="0"/>
                  </a:lnTo>
                  <a:lnTo>
                    <a:pt x="0" y="11906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9" name="Freeform 298"/>
            <p:cNvSpPr/>
            <p:nvPr/>
          </p:nvSpPr>
          <p:spPr>
            <a:xfrm>
              <a:off x="7336631" y="3467100"/>
              <a:ext cx="211932" cy="216694"/>
            </a:xfrm>
            <a:custGeom>
              <a:avLst/>
              <a:gdLst>
                <a:gd name="connsiteX0" fmla="*/ 80963 w 211932"/>
                <a:gd name="connsiteY0" fmla="*/ 0 h 216694"/>
                <a:gd name="connsiteX1" fmla="*/ 211932 w 211932"/>
                <a:gd name="connsiteY1" fmla="*/ 185738 h 216694"/>
                <a:gd name="connsiteX2" fmla="*/ 0 w 211932"/>
                <a:gd name="connsiteY2" fmla="*/ 216694 h 216694"/>
                <a:gd name="connsiteX3" fmla="*/ 80963 w 211932"/>
                <a:gd name="connsiteY3" fmla="*/ 0 h 21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932" h="216694">
                  <a:moveTo>
                    <a:pt x="80963" y="0"/>
                  </a:moveTo>
                  <a:lnTo>
                    <a:pt x="211932" y="185738"/>
                  </a:lnTo>
                  <a:lnTo>
                    <a:pt x="0" y="216694"/>
                  </a:lnTo>
                  <a:lnTo>
                    <a:pt x="80963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300" name="Freeform 299"/>
            <p:cNvSpPr/>
            <p:nvPr/>
          </p:nvSpPr>
          <p:spPr>
            <a:xfrm>
              <a:off x="7462838" y="3412331"/>
              <a:ext cx="209550" cy="226219"/>
            </a:xfrm>
            <a:custGeom>
              <a:avLst/>
              <a:gdLst>
                <a:gd name="connsiteX0" fmla="*/ 0 w 209550"/>
                <a:gd name="connsiteY0" fmla="*/ 40482 h 226219"/>
                <a:gd name="connsiteX1" fmla="*/ 119062 w 209550"/>
                <a:gd name="connsiteY1" fmla="*/ 226219 h 226219"/>
                <a:gd name="connsiteX2" fmla="*/ 209550 w 209550"/>
                <a:gd name="connsiteY2" fmla="*/ 0 h 226219"/>
                <a:gd name="connsiteX3" fmla="*/ 0 w 209550"/>
                <a:gd name="connsiteY3" fmla="*/ 40482 h 22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226219">
                  <a:moveTo>
                    <a:pt x="0" y="40482"/>
                  </a:moveTo>
                  <a:lnTo>
                    <a:pt x="119062" y="226219"/>
                  </a:lnTo>
                  <a:lnTo>
                    <a:pt x="209550" y="0"/>
                  </a:lnTo>
                  <a:lnTo>
                    <a:pt x="0" y="40482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301" name="Freeform 300"/>
            <p:cNvSpPr/>
            <p:nvPr/>
          </p:nvSpPr>
          <p:spPr>
            <a:xfrm>
              <a:off x="7629525" y="3400425"/>
              <a:ext cx="178594" cy="240506"/>
            </a:xfrm>
            <a:custGeom>
              <a:avLst/>
              <a:gdLst>
                <a:gd name="connsiteX0" fmla="*/ 90488 w 178594"/>
                <a:gd name="connsiteY0" fmla="*/ 0 h 240506"/>
                <a:gd name="connsiteX1" fmla="*/ 178594 w 178594"/>
                <a:gd name="connsiteY1" fmla="*/ 188119 h 240506"/>
                <a:gd name="connsiteX2" fmla="*/ 0 w 178594"/>
                <a:gd name="connsiteY2" fmla="*/ 240506 h 240506"/>
                <a:gd name="connsiteX3" fmla="*/ 90488 w 178594"/>
                <a:gd name="connsiteY3" fmla="*/ 0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594" h="240506">
                  <a:moveTo>
                    <a:pt x="90488" y="0"/>
                  </a:moveTo>
                  <a:lnTo>
                    <a:pt x="178594" y="188119"/>
                  </a:lnTo>
                  <a:lnTo>
                    <a:pt x="0" y="240506"/>
                  </a:lnTo>
                  <a:lnTo>
                    <a:pt x="90488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302" name="Freeform 301"/>
            <p:cNvSpPr/>
            <p:nvPr/>
          </p:nvSpPr>
          <p:spPr>
            <a:xfrm>
              <a:off x="7765256" y="3336131"/>
              <a:ext cx="185738" cy="230982"/>
            </a:xfrm>
            <a:custGeom>
              <a:avLst/>
              <a:gdLst>
                <a:gd name="connsiteX0" fmla="*/ 0 w 185738"/>
                <a:gd name="connsiteY0" fmla="*/ 50007 h 230982"/>
                <a:gd name="connsiteX1" fmla="*/ 83344 w 185738"/>
                <a:gd name="connsiteY1" fmla="*/ 230982 h 230982"/>
                <a:gd name="connsiteX2" fmla="*/ 185738 w 185738"/>
                <a:gd name="connsiteY2" fmla="*/ 0 h 230982"/>
                <a:gd name="connsiteX3" fmla="*/ 0 w 185738"/>
                <a:gd name="connsiteY3" fmla="*/ 50007 h 23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738" h="230982">
                  <a:moveTo>
                    <a:pt x="0" y="50007"/>
                  </a:moveTo>
                  <a:lnTo>
                    <a:pt x="83344" y="230982"/>
                  </a:lnTo>
                  <a:lnTo>
                    <a:pt x="185738" y="0"/>
                  </a:lnTo>
                  <a:lnTo>
                    <a:pt x="0" y="50007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sp>
        <p:nvSpPr>
          <p:cNvPr id="303" name="Freeform 302"/>
          <p:cNvSpPr/>
          <p:nvPr/>
        </p:nvSpPr>
        <p:spPr>
          <a:xfrm>
            <a:off x="4629150" y="3511550"/>
            <a:ext cx="2920999" cy="628650"/>
          </a:xfrm>
          <a:custGeom>
            <a:avLst/>
            <a:gdLst>
              <a:gd name="connsiteX0" fmla="*/ 2959100 w 2959100"/>
              <a:gd name="connsiteY0" fmla="*/ 0 h 628650"/>
              <a:gd name="connsiteX1" fmla="*/ 0 w 2959100"/>
              <a:gd name="connsiteY1" fmla="*/ 0 h 628650"/>
              <a:gd name="connsiteX2" fmla="*/ 0 w 2959100"/>
              <a:gd name="connsiteY2" fmla="*/ 628650 h 628650"/>
              <a:gd name="connsiteX3" fmla="*/ 2908300 w 2959100"/>
              <a:gd name="connsiteY3" fmla="*/ 628650 h 628650"/>
              <a:gd name="connsiteX0" fmla="*/ 3043766 w 3043766"/>
              <a:gd name="connsiteY0" fmla="*/ 0 h 628650"/>
              <a:gd name="connsiteX1" fmla="*/ 84666 w 3043766"/>
              <a:gd name="connsiteY1" fmla="*/ 0 h 628650"/>
              <a:gd name="connsiteX2" fmla="*/ 84666 w 3043766"/>
              <a:gd name="connsiteY2" fmla="*/ 628650 h 628650"/>
              <a:gd name="connsiteX3" fmla="*/ 2992966 w 3043766"/>
              <a:gd name="connsiteY3" fmla="*/ 628650 h 628650"/>
              <a:gd name="connsiteX0" fmla="*/ 3106775 w 3106775"/>
              <a:gd name="connsiteY0" fmla="*/ 0 h 628650"/>
              <a:gd name="connsiteX1" fmla="*/ 147675 w 3106775"/>
              <a:gd name="connsiteY1" fmla="*/ 0 h 628650"/>
              <a:gd name="connsiteX2" fmla="*/ 147675 w 3106775"/>
              <a:gd name="connsiteY2" fmla="*/ 628650 h 628650"/>
              <a:gd name="connsiteX3" fmla="*/ 3055975 w 3106775"/>
              <a:gd name="connsiteY3" fmla="*/ 62865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775" h="628650">
                <a:moveTo>
                  <a:pt x="3106775" y="0"/>
                </a:moveTo>
                <a:lnTo>
                  <a:pt x="147675" y="0"/>
                </a:lnTo>
                <a:cubicBezTo>
                  <a:pt x="-42825" y="0"/>
                  <a:pt x="-55525" y="628650"/>
                  <a:pt x="147675" y="628650"/>
                </a:cubicBezTo>
                <a:lnTo>
                  <a:pt x="3055975" y="628650"/>
                </a:lnTo>
              </a:path>
            </a:pathLst>
          </a:custGeom>
          <a:noFill/>
          <a:ln w="127000"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04" name="Freeform 303"/>
          <p:cNvSpPr/>
          <p:nvPr/>
        </p:nvSpPr>
        <p:spPr>
          <a:xfrm>
            <a:off x="6781800" y="2257352"/>
            <a:ext cx="2178273" cy="2481037"/>
          </a:xfrm>
          <a:custGeom>
            <a:avLst/>
            <a:gdLst>
              <a:gd name="connsiteX0" fmla="*/ 1428750 w 1800225"/>
              <a:gd name="connsiteY0" fmla="*/ 0 h 1900237"/>
              <a:gd name="connsiteX1" fmla="*/ 1800225 w 1800225"/>
              <a:gd name="connsiteY1" fmla="*/ 1624012 h 1900237"/>
              <a:gd name="connsiteX2" fmla="*/ 1676400 w 1800225"/>
              <a:gd name="connsiteY2" fmla="*/ 1900237 h 1900237"/>
              <a:gd name="connsiteX3" fmla="*/ 119062 w 1800225"/>
              <a:gd name="connsiteY3" fmla="*/ 1900237 h 1900237"/>
              <a:gd name="connsiteX4" fmla="*/ 0 w 1800225"/>
              <a:gd name="connsiteY4" fmla="*/ 1633537 h 1900237"/>
              <a:gd name="connsiteX5" fmla="*/ 385762 w 1800225"/>
              <a:gd name="connsiteY5" fmla="*/ 9525 h 1900237"/>
              <a:gd name="connsiteX6" fmla="*/ 1428750 w 1800225"/>
              <a:gd name="connsiteY6" fmla="*/ 0 h 1900237"/>
              <a:gd name="connsiteX0" fmla="*/ 1428750 w 1800225"/>
              <a:gd name="connsiteY0" fmla="*/ 0 h 1995487"/>
              <a:gd name="connsiteX1" fmla="*/ 1800225 w 1800225"/>
              <a:gd name="connsiteY1" fmla="*/ 1624012 h 1995487"/>
              <a:gd name="connsiteX2" fmla="*/ 1676400 w 1800225"/>
              <a:gd name="connsiteY2" fmla="*/ 1900237 h 1995487"/>
              <a:gd name="connsiteX3" fmla="*/ 119062 w 1800225"/>
              <a:gd name="connsiteY3" fmla="*/ 1900237 h 1995487"/>
              <a:gd name="connsiteX4" fmla="*/ 0 w 1800225"/>
              <a:gd name="connsiteY4" fmla="*/ 1633537 h 1995487"/>
              <a:gd name="connsiteX5" fmla="*/ 385762 w 1800225"/>
              <a:gd name="connsiteY5" fmla="*/ 9525 h 1995487"/>
              <a:gd name="connsiteX6" fmla="*/ 1428750 w 1800225"/>
              <a:gd name="connsiteY6" fmla="*/ 0 h 1995487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0225" h="2050446">
                <a:moveTo>
                  <a:pt x="1428750" y="0"/>
                </a:moveTo>
                <a:cubicBezTo>
                  <a:pt x="1228725" y="693737"/>
                  <a:pt x="1495425" y="1320800"/>
                  <a:pt x="1800225" y="1624012"/>
                </a:cubicBezTo>
                <a:lnTo>
                  <a:pt x="1676400" y="1900237"/>
                </a:lnTo>
                <a:cubicBezTo>
                  <a:pt x="1138237" y="2114550"/>
                  <a:pt x="600075" y="2085975"/>
                  <a:pt x="119062" y="1900237"/>
                </a:cubicBezTo>
                <a:lnTo>
                  <a:pt x="0" y="1633537"/>
                </a:lnTo>
                <a:cubicBezTo>
                  <a:pt x="352425" y="1311275"/>
                  <a:pt x="538163" y="588962"/>
                  <a:pt x="385762" y="9525"/>
                </a:cubicBezTo>
                <a:cubicBezTo>
                  <a:pt x="528638" y="139700"/>
                  <a:pt x="1428750" y="98425"/>
                  <a:pt x="142875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  <a:alpha val="60000"/>
                </a:schemeClr>
              </a:gs>
              <a:gs pos="84000">
                <a:schemeClr val="bg1">
                  <a:lumMod val="50000"/>
                  <a:alpha val="60000"/>
                </a:schemeClr>
              </a:gs>
              <a:gs pos="57000">
                <a:srgbClr val="FFFFFF">
                  <a:alpha val="60000"/>
                </a:srgbClr>
              </a:gs>
              <a:gs pos="23000">
                <a:schemeClr val="bg1">
                  <a:lumMod val="50000"/>
                  <a:alpha val="60000"/>
                </a:schemeClr>
              </a:gs>
              <a:gs pos="100000">
                <a:schemeClr val="bg1">
                  <a:lumMod val="50000"/>
                  <a:alpha val="60000"/>
                </a:schemeClr>
              </a:gs>
            </a:gsLst>
            <a:lin ang="0" scaled="1"/>
            <a:tileRect/>
          </a:gra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05" name="TextBox - Cooling tower"/>
          <p:cNvSpPr txBox="1"/>
          <p:nvPr/>
        </p:nvSpPr>
        <p:spPr>
          <a:xfrm>
            <a:off x="7410454" y="2457381"/>
            <a:ext cx="102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FFFF00"/>
                </a:solidFill>
                <a:effectLst>
                  <a:outerShdw blurRad="50800" dist="38100" dir="16200000" rotWithShape="0">
                    <a:prstClr val="black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dirty="0">
                <a:solidFill>
                  <a:prstClr val="black"/>
                </a:solidFill>
                <a:effectLst/>
              </a:rPr>
              <a:t>Cooling </a:t>
            </a:r>
          </a:p>
          <a:p>
            <a:pPr algn="ctr"/>
            <a:r>
              <a:rPr lang="en-US" dirty="0">
                <a:solidFill>
                  <a:prstClr val="black"/>
                </a:solidFill>
                <a:effectLst/>
              </a:rPr>
              <a:t>tower</a:t>
            </a:r>
            <a:endParaRPr lang="en-IN" dirty="0">
              <a:solidFill>
                <a:prstClr val="black"/>
              </a:solidFill>
              <a:effectLst/>
            </a:endParaRPr>
          </a:p>
        </p:txBody>
      </p:sp>
      <p:sp>
        <p:nvSpPr>
          <p:cNvPr id="306" name="TextBox - Cooling tower"/>
          <p:cNvSpPr txBox="1"/>
          <p:nvPr/>
        </p:nvSpPr>
        <p:spPr>
          <a:xfrm>
            <a:off x="5575300" y="3592096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FFFF00"/>
                </a:solidFill>
                <a:effectLst>
                  <a:outerShdw blurRad="50800" dist="38100" dir="16200000" rotWithShape="0">
                    <a:prstClr val="black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dirty="0" smtClean="0">
                <a:solidFill>
                  <a:prstClr val="black"/>
                </a:solidFill>
                <a:effectLst/>
              </a:rPr>
              <a:t>Warm Water</a:t>
            </a:r>
            <a:endParaRPr lang="en-IN" dirty="0">
              <a:solidFill>
                <a:prstClr val="black"/>
              </a:solidFill>
              <a:effectLst/>
            </a:endParaRPr>
          </a:p>
        </p:txBody>
      </p:sp>
      <p:sp>
        <p:nvSpPr>
          <p:cNvPr id="307" name="Up Arrow 306"/>
          <p:cNvSpPr/>
          <p:nvPr/>
        </p:nvSpPr>
        <p:spPr>
          <a:xfrm>
            <a:off x="4567171" y="3881341"/>
            <a:ext cx="118587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08" name="Up Arrow 307"/>
          <p:cNvSpPr/>
          <p:nvPr/>
        </p:nvSpPr>
        <p:spPr>
          <a:xfrm rot="5400000" flipH="1">
            <a:off x="4746760" y="3440263"/>
            <a:ext cx="111564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309" name="Up Arrow 308"/>
          <p:cNvSpPr/>
          <p:nvPr/>
        </p:nvSpPr>
        <p:spPr>
          <a:xfrm rot="16200000">
            <a:off x="7576848" y="4072784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10" name="Up Arrow 309"/>
          <p:cNvSpPr/>
          <p:nvPr/>
        </p:nvSpPr>
        <p:spPr>
          <a:xfrm rot="16200000">
            <a:off x="7145048" y="4071932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11" name="Up Arrow 310"/>
          <p:cNvSpPr/>
          <p:nvPr/>
        </p:nvSpPr>
        <p:spPr>
          <a:xfrm rot="16200000">
            <a:off x="6713248" y="4071080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12" name="Up Arrow 311"/>
          <p:cNvSpPr/>
          <p:nvPr/>
        </p:nvSpPr>
        <p:spPr>
          <a:xfrm rot="16200000">
            <a:off x="6281448" y="4070228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13" name="Up Arrow 312"/>
          <p:cNvSpPr/>
          <p:nvPr/>
        </p:nvSpPr>
        <p:spPr>
          <a:xfrm rot="16200000">
            <a:off x="5849648" y="4069376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14" name="Up Arrow 313"/>
          <p:cNvSpPr/>
          <p:nvPr/>
        </p:nvSpPr>
        <p:spPr>
          <a:xfrm rot="16200000">
            <a:off x="5417848" y="4068524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15" name="Up Arrow 314"/>
          <p:cNvSpPr/>
          <p:nvPr/>
        </p:nvSpPr>
        <p:spPr>
          <a:xfrm rot="16200000">
            <a:off x="4986048" y="4067672"/>
            <a:ext cx="111564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16" name="Up Arrow 315"/>
          <p:cNvSpPr/>
          <p:nvPr/>
        </p:nvSpPr>
        <p:spPr>
          <a:xfrm rot="5400000" flipH="1">
            <a:off x="5455948" y="3440263"/>
            <a:ext cx="111564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317" name="Up Arrow 316"/>
          <p:cNvSpPr/>
          <p:nvPr/>
        </p:nvSpPr>
        <p:spPr>
          <a:xfrm rot="5400000" flipH="1">
            <a:off x="6165136" y="3440263"/>
            <a:ext cx="111564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318" name="Up Arrow 317"/>
          <p:cNvSpPr/>
          <p:nvPr/>
        </p:nvSpPr>
        <p:spPr>
          <a:xfrm rot="5400000" flipH="1">
            <a:off x="6874324" y="3440263"/>
            <a:ext cx="111564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0" y="-2286"/>
            <a:ext cx="9144001" cy="5148072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286" name="Group 285"/>
          <p:cNvGrpSpPr/>
          <p:nvPr/>
        </p:nvGrpSpPr>
        <p:grpSpPr>
          <a:xfrm>
            <a:off x="446316" y="968586"/>
            <a:ext cx="1495661" cy="1052022"/>
            <a:chOff x="461845" y="614727"/>
            <a:chExt cx="1495661" cy="1052022"/>
          </a:xfrm>
        </p:grpSpPr>
        <p:sp>
          <p:nvSpPr>
            <p:cNvPr id="287" name="Cube 286"/>
            <p:cNvSpPr/>
            <p:nvPr/>
          </p:nvSpPr>
          <p:spPr>
            <a:xfrm>
              <a:off x="461845" y="614727"/>
              <a:ext cx="1495661" cy="1052022"/>
            </a:xfrm>
            <a:prstGeom prst="cube">
              <a:avLst>
                <a:gd name="adj" fmla="val 15634"/>
              </a:avLst>
            </a:prstGeom>
            <a:solidFill>
              <a:srgbClr val="FFC000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532199" y="887247"/>
              <a:ext cx="1202254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>
                  <a:solidFill>
                    <a:sysClr val="windowText" lastClr="000000"/>
                  </a:solidFill>
                  <a:latin typeface="Berlin Sans FB Demi" panose="020E0802020502020306" pitchFamily="34" charset="0"/>
                </a:rPr>
                <a:t>Nuclear</a:t>
              </a:r>
            </a:p>
            <a:p>
              <a:pPr algn="ctr"/>
              <a:r>
                <a:rPr lang="en-IN" dirty="0">
                  <a:solidFill>
                    <a:sysClr val="windowText" lastClr="000000"/>
                  </a:solidFill>
                  <a:latin typeface="Berlin Sans FB Demi" panose="020E0802020502020306" pitchFamily="34" charset="0"/>
                </a:rPr>
                <a:t>energy</a:t>
              </a:r>
            </a:p>
          </p:txBody>
        </p:sp>
      </p:grpSp>
      <p:sp>
        <p:nvSpPr>
          <p:cNvPr id="332" name="Right Arrow 331"/>
          <p:cNvSpPr/>
          <p:nvPr/>
        </p:nvSpPr>
        <p:spPr>
          <a:xfrm>
            <a:off x="1866361" y="1404357"/>
            <a:ext cx="503802" cy="257145"/>
          </a:xfrm>
          <a:prstGeom prst="rightArrow">
            <a:avLst>
              <a:gd name="adj1" fmla="val 50000"/>
              <a:gd name="adj2" fmla="val 68520"/>
            </a:avLst>
          </a:prstGeom>
          <a:solidFill>
            <a:srgbClr val="3333FF"/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endParaRPr lang="en-IN">
              <a:solidFill>
                <a:srgbClr val="000099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333" name="Group 332"/>
          <p:cNvGrpSpPr/>
          <p:nvPr/>
        </p:nvGrpSpPr>
        <p:grpSpPr>
          <a:xfrm>
            <a:off x="2392145" y="980999"/>
            <a:ext cx="1240870" cy="1052022"/>
            <a:chOff x="586847" y="614727"/>
            <a:chExt cx="1240870" cy="1052022"/>
          </a:xfrm>
        </p:grpSpPr>
        <p:sp>
          <p:nvSpPr>
            <p:cNvPr id="334" name="Cube 333"/>
            <p:cNvSpPr/>
            <p:nvPr/>
          </p:nvSpPr>
          <p:spPr>
            <a:xfrm>
              <a:off x="591633" y="614727"/>
              <a:ext cx="1236084" cy="1052022"/>
            </a:xfrm>
            <a:prstGeom prst="cube">
              <a:avLst>
                <a:gd name="adj" fmla="val 15634"/>
              </a:avLst>
            </a:prstGeom>
            <a:solidFill>
              <a:srgbClr val="FFC000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586847" y="887247"/>
              <a:ext cx="1092958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>
                  <a:solidFill>
                    <a:sysClr val="windowText" lastClr="000000"/>
                  </a:solidFill>
                  <a:latin typeface="Berlin Sans FB Demi" panose="020E0802020502020306" pitchFamily="34" charset="0"/>
                </a:rPr>
                <a:t>Thermal</a:t>
              </a:r>
            </a:p>
            <a:p>
              <a:pPr algn="ctr"/>
              <a:r>
                <a:rPr lang="en-IN" dirty="0">
                  <a:solidFill>
                    <a:sysClr val="windowText" lastClr="000000"/>
                  </a:solidFill>
                  <a:latin typeface="Berlin Sans FB Demi" panose="020E0802020502020306" pitchFamily="34" charset="0"/>
                </a:rPr>
                <a:t>energy</a:t>
              </a:r>
            </a:p>
          </p:txBody>
        </p:sp>
      </p:grpSp>
      <p:sp>
        <p:nvSpPr>
          <p:cNvPr id="336" name="Right Arrow 335"/>
          <p:cNvSpPr/>
          <p:nvPr/>
        </p:nvSpPr>
        <p:spPr>
          <a:xfrm>
            <a:off x="3528247" y="1416770"/>
            <a:ext cx="503802" cy="257145"/>
          </a:xfrm>
          <a:prstGeom prst="rightArrow">
            <a:avLst>
              <a:gd name="adj1" fmla="val 50000"/>
              <a:gd name="adj2" fmla="val 68520"/>
            </a:avLst>
          </a:prstGeom>
          <a:solidFill>
            <a:srgbClr val="3333FF"/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endParaRPr lang="en-IN">
              <a:solidFill>
                <a:srgbClr val="000099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337" name="Group 336"/>
          <p:cNvGrpSpPr/>
          <p:nvPr/>
        </p:nvGrpSpPr>
        <p:grpSpPr>
          <a:xfrm>
            <a:off x="4043503" y="980999"/>
            <a:ext cx="1359692" cy="1057351"/>
            <a:chOff x="529829" y="614727"/>
            <a:chExt cx="1359692" cy="1057351"/>
          </a:xfrm>
        </p:grpSpPr>
        <p:sp>
          <p:nvSpPr>
            <p:cNvPr id="338" name="Cube 337"/>
            <p:cNvSpPr/>
            <p:nvPr/>
          </p:nvSpPr>
          <p:spPr>
            <a:xfrm>
              <a:off x="529829" y="614727"/>
              <a:ext cx="1359692" cy="1052022"/>
            </a:xfrm>
            <a:prstGeom prst="cube">
              <a:avLst>
                <a:gd name="adj" fmla="val 15634"/>
              </a:avLst>
            </a:prstGeom>
            <a:solidFill>
              <a:srgbClr val="FFC000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532199" y="748748"/>
              <a:ext cx="1202254" cy="92333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 smtClean="0">
                  <a:solidFill>
                    <a:sysClr val="windowText" lastClr="000000"/>
                  </a:solidFill>
                  <a:latin typeface="Berlin Sans FB Demi" panose="020E0802020502020306" pitchFamily="34" charset="0"/>
                </a:rPr>
                <a:t>Kinetic energy</a:t>
              </a:r>
              <a:endParaRPr lang="en-IN" dirty="0">
                <a:solidFill>
                  <a:sysClr val="windowText" lastClr="000000"/>
                </a:solidFill>
                <a:latin typeface="Berlin Sans FB Demi" panose="020E0802020502020306" pitchFamily="34" charset="0"/>
              </a:endParaRPr>
            </a:p>
            <a:p>
              <a:pPr algn="ctr"/>
              <a:r>
                <a:rPr lang="en-IN" dirty="0">
                  <a:solidFill>
                    <a:sysClr val="windowText" lastClr="000000"/>
                  </a:solidFill>
                  <a:latin typeface="Berlin Sans FB Demi" panose="020E0802020502020306" pitchFamily="34" charset="0"/>
                </a:rPr>
                <a:t>in steam</a:t>
              </a:r>
            </a:p>
          </p:txBody>
        </p:sp>
      </p:grpSp>
      <p:sp>
        <p:nvSpPr>
          <p:cNvPr id="340" name="Right Arrow 339"/>
          <p:cNvSpPr/>
          <p:nvPr/>
        </p:nvSpPr>
        <p:spPr>
          <a:xfrm>
            <a:off x="5320759" y="1416770"/>
            <a:ext cx="503802" cy="257145"/>
          </a:xfrm>
          <a:prstGeom prst="rightArrow">
            <a:avLst>
              <a:gd name="adj1" fmla="val 50000"/>
              <a:gd name="adj2" fmla="val 68520"/>
            </a:avLst>
          </a:prstGeom>
          <a:solidFill>
            <a:srgbClr val="3333FF"/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endParaRPr lang="en-IN">
              <a:solidFill>
                <a:srgbClr val="000099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341" name="Group 340"/>
          <p:cNvGrpSpPr/>
          <p:nvPr/>
        </p:nvGrpSpPr>
        <p:grpSpPr>
          <a:xfrm>
            <a:off x="5825131" y="980999"/>
            <a:ext cx="1359692" cy="1057351"/>
            <a:chOff x="529829" y="614727"/>
            <a:chExt cx="1359692" cy="1057351"/>
          </a:xfrm>
        </p:grpSpPr>
        <p:sp>
          <p:nvSpPr>
            <p:cNvPr id="342" name="Cube 341"/>
            <p:cNvSpPr/>
            <p:nvPr/>
          </p:nvSpPr>
          <p:spPr>
            <a:xfrm>
              <a:off x="529829" y="614727"/>
              <a:ext cx="1359692" cy="1052022"/>
            </a:xfrm>
            <a:prstGeom prst="cube">
              <a:avLst>
                <a:gd name="adj" fmla="val 15634"/>
              </a:avLst>
            </a:prstGeom>
            <a:solidFill>
              <a:srgbClr val="FFC000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532199" y="748748"/>
              <a:ext cx="1202254" cy="92333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>
                  <a:solidFill>
                    <a:sysClr val="windowText" lastClr="000000"/>
                  </a:solidFill>
                  <a:latin typeface="Berlin Sans FB Demi" panose="020E0802020502020306" pitchFamily="34" charset="0"/>
                </a:rPr>
                <a:t>Kinetic Energy</a:t>
              </a:r>
            </a:p>
            <a:p>
              <a:pPr algn="ctr"/>
              <a:r>
                <a:rPr lang="en-IN" dirty="0">
                  <a:solidFill>
                    <a:sysClr val="windowText" lastClr="000000"/>
                  </a:solidFill>
                  <a:latin typeface="Berlin Sans FB Demi" panose="020E0802020502020306" pitchFamily="34" charset="0"/>
                </a:rPr>
                <a:t>in turbine</a:t>
              </a:r>
            </a:p>
          </p:txBody>
        </p:sp>
      </p:grpSp>
      <p:sp>
        <p:nvSpPr>
          <p:cNvPr id="344" name="Right Arrow 343"/>
          <p:cNvSpPr/>
          <p:nvPr/>
        </p:nvSpPr>
        <p:spPr>
          <a:xfrm>
            <a:off x="7085267" y="1417347"/>
            <a:ext cx="503802" cy="257145"/>
          </a:xfrm>
          <a:prstGeom prst="rightArrow">
            <a:avLst>
              <a:gd name="adj1" fmla="val 50000"/>
              <a:gd name="adj2" fmla="val 68520"/>
            </a:avLst>
          </a:prstGeom>
          <a:solidFill>
            <a:srgbClr val="3333FF"/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endParaRPr lang="en-IN">
              <a:solidFill>
                <a:srgbClr val="000099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345" name="Group 344"/>
          <p:cNvGrpSpPr/>
          <p:nvPr/>
        </p:nvGrpSpPr>
        <p:grpSpPr>
          <a:xfrm>
            <a:off x="7516045" y="981576"/>
            <a:ext cx="1295518" cy="1052022"/>
            <a:chOff x="532199" y="614727"/>
            <a:chExt cx="1295518" cy="1052022"/>
          </a:xfrm>
        </p:grpSpPr>
        <p:sp>
          <p:nvSpPr>
            <p:cNvPr id="346" name="Cube 345"/>
            <p:cNvSpPr/>
            <p:nvPr/>
          </p:nvSpPr>
          <p:spPr>
            <a:xfrm>
              <a:off x="591633" y="614727"/>
              <a:ext cx="1236084" cy="1052022"/>
            </a:xfrm>
            <a:prstGeom prst="cube">
              <a:avLst>
                <a:gd name="adj" fmla="val 15634"/>
              </a:avLst>
            </a:prstGeom>
            <a:solidFill>
              <a:srgbClr val="FFC000"/>
            </a:solidFill>
            <a:ln w="1270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532199" y="887247"/>
              <a:ext cx="1202254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>
                  <a:solidFill>
                    <a:sysClr val="windowText" lastClr="000000"/>
                  </a:solidFill>
                  <a:latin typeface="Berlin Sans FB Demi" panose="020E0802020502020306" pitchFamily="34" charset="0"/>
                </a:rPr>
                <a:t>Electrical</a:t>
              </a:r>
            </a:p>
            <a:p>
              <a:pPr algn="ctr"/>
              <a:r>
                <a:rPr lang="en-IN" dirty="0">
                  <a:solidFill>
                    <a:sysClr val="windowText" lastClr="000000"/>
                  </a:solidFill>
                  <a:latin typeface="Berlin Sans FB Demi" panose="020E0802020502020306" pitchFamily="34" charset="0"/>
                </a:rPr>
                <a:t>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345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332" grpId="0" animBg="1"/>
      <p:bldP spid="336" grpId="0" animBg="1"/>
      <p:bldP spid="340" grpId="0" animBg="1"/>
      <p:bldP spid="3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d drive\MJ WORK\Pooja mam (physics)\CBSE (X)\update file - 2019 - 2020\Light - Reflection and Refraction\Raw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57459" y="148332"/>
            <a:ext cx="31742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NUCLEAR FUSION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967657" y="2494528"/>
            <a:ext cx="6728543" cy="2441448"/>
          </a:xfrm>
          <a:prstGeom prst="rect">
            <a:avLst/>
          </a:prstGeom>
          <a:solidFill>
            <a:schemeClr val="tx1"/>
          </a:solidFill>
          <a:ln w="762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964534" y="2516838"/>
            <a:ext cx="6728543" cy="2436858"/>
          </a:xfrm>
          <a:prstGeom prst="rect">
            <a:avLst/>
          </a:prstGeom>
          <a:solidFill>
            <a:schemeClr val="tx1"/>
          </a:solidFill>
          <a:ln w="762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8" name="Group 157"/>
          <p:cNvGrpSpPr/>
          <p:nvPr/>
        </p:nvGrpSpPr>
        <p:grpSpPr>
          <a:xfrm>
            <a:off x="445499" y="845078"/>
            <a:ext cx="493305" cy="473113"/>
            <a:chOff x="1965506" y="708861"/>
            <a:chExt cx="1517333" cy="1514309"/>
          </a:xfrm>
          <a:effectLst/>
        </p:grpSpPr>
        <p:pic>
          <p:nvPicPr>
            <p:cNvPr id="159" name="Picture 4" descr="Image resul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506" y="1037451"/>
              <a:ext cx="851036" cy="85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159" descr="Image resul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083" b="95000" l="55000" r="95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7" t="51597"/>
            <a:stretch/>
          </p:blipFill>
          <p:spPr bwMode="auto">
            <a:xfrm>
              <a:off x="2353176" y="708861"/>
              <a:ext cx="775927" cy="830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6" descr="Image resul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083" b="95000" l="55000" r="95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7" t="51597"/>
            <a:stretch/>
          </p:blipFill>
          <p:spPr bwMode="auto">
            <a:xfrm>
              <a:off x="2355133" y="1392318"/>
              <a:ext cx="775927" cy="830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4" descr="Image resul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1803" y="974939"/>
              <a:ext cx="851036" cy="851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Group 162"/>
          <p:cNvGrpSpPr/>
          <p:nvPr/>
        </p:nvGrpSpPr>
        <p:grpSpPr>
          <a:xfrm>
            <a:off x="2198098" y="845078"/>
            <a:ext cx="493305" cy="473113"/>
            <a:chOff x="1965506" y="708861"/>
            <a:chExt cx="1517333" cy="1514309"/>
          </a:xfrm>
          <a:effectLst/>
        </p:grpSpPr>
        <p:pic>
          <p:nvPicPr>
            <p:cNvPr id="164" name="Picture 4" descr="Image resul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506" y="1037451"/>
              <a:ext cx="851036" cy="85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164" descr="Image resul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083" b="95000" l="55000" r="95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7" t="51597"/>
            <a:stretch/>
          </p:blipFill>
          <p:spPr bwMode="auto">
            <a:xfrm>
              <a:off x="2353176" y="708861"/>
              <a:ext cx="775927" cy="830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6" descr="Image resul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083" b="95000" l="55000" r="95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7" t="51597"/>
            <a:stretch/>
          </p:blipFill>
          <p:spPr bwMode="auto">
            <a:xfrm>
              <a:off x="2355133" y="1392318"/>
              <a:ext cx="775927" cy="830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4" descr="Image resul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1803" y="974939"/>
              <a:ext cx="851036" cy="851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8" name="TextBox 167"/>
          <p:cNvSpPr txBox="1"/>
          <p:nvPr/>
        </p:nvSpPr>
        <p:spPr>
          <a:xfrm>
            <a:off x="1310586" y="762696"/>
            <a:ext cx="318642" cy="53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</a:rPr>
              <a:t>+</a:t>
            </a:r>
            <a:endParaRPr lang="en-US" sz="3600" b="1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3488264" y="1056850"/>
            <a:ext cx="881653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0" name="Group 169"/>
          <p:cNvGrpSpPr/>
          <p:nvPr/>
        </p:nvGrpSpPr>
        <p:grpSpPr>
          <a:xfrm>
            <a:off x="296181" y="1335341"/>
            <a:ext cx="1114545" cy="337946"/>
            <a:chOff x="1524000" y="-1395396"/>
            <a:chExt cx="1362587" cy="906730"/>
          </a:xfrm>
        </p:grpSpPr>
        <p:sp>
          <p:nvSpPr>
            <p:cNvPr id="171" name="TextBox 170"/>
            <p:cNvSpPr txBox="1"/>
            <p:nvPr/>
          </p:nvSpPr>
          <p:spPr>
            <a:xfrm>
              <a:off x="1524000" y="-1314451"/>
              <a:ext cx="1231548" cy="825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</a:rPr>
                <a:t>Deuterium 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2660744" y="-1395396"/>
              <a:ext cx="225843" cy="82578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2031360" y="1335341"/>
            <a:ext cx="1114545" cy="337946"/>
            <a:chOff x="1524000" y="-1395396"/>
            <a:chExt cx="1362587" cy="906730"/>
          </a:xfrm>
        </p:grpSpPr>
        <p:sp>
          <p:nvSpPr>
            <p:cNvPr id="174" name="TextBox 173"/>
            <p:cNvSpPr txBox="1"/>
            <p:nvPr/>
          </p:nvSpPr>
          <p:spPr>
            <a:xfrm>
              <a:off x="1524000" y="-1314451"/>
              <a:ext cx="1231548" cy="825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</a:rPr>
                <a:t>Deuterium 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660744" y="-1395396"/>
              <a:ext cx="225843" cy="82578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 b="1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76" name="Picture 2" descr="Image resul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466" y="867168"/>
            <a:ext cx="528188" cy="52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TextBox 176"/>
          <p:cNvSpPr txBox="1"/>
          <p:nvPr/>
        </p:nvSpPr>
        <p:spPr>
          <a:xfrm>
            <a:off x="4800600" y="1332174"/>
            <a:ext cx="1330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</a:rPr>
              <a:t>Helium Isotope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78" name="Group 177"/>
          <p:cNvGrpSpPr/>
          <p:nvPr/>
        </p:nvGrpSpPr>
        <p:grpSpPr>
          <a:xfrm>
            <a:off x="1880299" y="3470029"/>
            <a:ext cx="494752" cy="474500"/>
            <a:chOff x="1965506" y="708861"/>
            <a:chExt cx="1517333" cy="1514309"/>
          </a:xfrm>
          <a:effectLst/>
        </p:grpSpPr>
        <p:pic>
          <p:nvPicPr>
            <p:cNvPr id="179" name="Picture 4" descr="Image resul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506" y="1037451"/>
              <a:ext cx="851036" cy="85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179" descr="Image result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2083" b="95000" l="55000" r="95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7" t="51597"/>
            <a:stretch/>
          </p:blipFill>
          <p:spPr bwMode="auto">
            <a:xfrm>
              <a:off x="2353176" y="708861"/>
              <a:ext cx="775927" cy="830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" name="Picture 6" descr="Image result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2083" b="95000" l="55000" r="95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7" t="51597"/>
            <a:stretch/>
          </p:blipFill>
          <p:spPr bwMode="auto">
            <a:xfrm>
              <a:off x="2355133" y="1392318"/>
              <a:ext cx="775927" cy="830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4" descr="Image resul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1803" y="974939"/>
              <a:ext cx="851036" cy="851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3" name="Group 182"/>
          <p:cNvGrpSpPr/>
          <p:nvPr/>
        </p:nvGrpSpPr>
        <p:grpSpPr>
          <a:xfrm>
            <a:off x="5964090" y="3466093"/>
            <a:ext cx="492576" cy="482373"/>
            <a:chOff x="1923412" y="760115"/>
            <a:chExt cx="1510658" cy="1539438"/>
          </a:xfrm>
          <a:effectLst/>
        </p:grpSpPr>
        <p:pic>
          <p:nvPicPr>
            <p:cNvPr id="184" name="Picture 4" descr="Image resul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3412" y="1163093"/>
              <a:ext cx="851037" cy="85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5" name="Picture 6" descr="Image result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2083" b="95000" l="55000" r="95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7" t="51597"/>
            <a:stretch/>
          </p:blipFill>
          <p:spPr bwMode="auto">
            <a:xfrm>
              <a:off x="2314705" y="760115"/>
              <a:ext cx="775926" cy="830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6" name="Picture 6" descr="Image result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2083" b="95000" l="55000" r="95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7" t="51597"/>
            <a:stretch/>
          </p:blipFill>
          <p:spPr bwMode="auto">
            <a:xfrm>
              <a:off x="2373019" y="1468699"/>
              <a:ext cx="775927" cy="830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4" descr="Image resul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033" y="1076181"/>
              <a:ext cx="851037" cy="85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8" name="Picture 2" descr="Image resul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56" y="3637202"/>
            <a:ext cx="722045" cy="72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9" name="Group 188"/>
          <p:cNvGrpSpPr/>
          <p:nvPr/>
        </p:nvGrpSpPr>
        <p:grpSpPr>
          <a:xfrm>
            <a:off x="1371600" y="4022585"/>
            <a:ext cx="1577138" cy="366887"/>
            <a:chOff x="1276782" y="-1377419"/>
            <a:chExt cx="3279533" cy="1216442"/>
          </a:xfrm>
        </p:grpSpPr>
        <p:sp>
          <p:nvSpPr>
            <p:cNvPr id="190" name="TextBox 189"/>
            <p:cNvSpPr txBox="1"/>
            <p:nvPr/>
          </p:nvSpPr>
          <p:spPr>
            <a:xfrm>
              <a:off x="1276782" y="-1181435"/>
              <a:ext cx="2823161" cy="1020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</a:rPr>
                <a:t>Deuterium 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191" name="Group 190"/>
            <p:cNvGrpSpPr/>
            <p:nvPr/>
          </p:nvGrpSpPr>
          <p:grpSpPr>
            <a:xfrm>
              <a:off x="2563237" y="-1377419"/>
              <a:ext cx="1993078" cy="1170388"/>
              <a:chOff x="2194075" y="3248590"/>
              <a:chExt cx="1993078" cy="1170388"/>
            </a:xfrm>
          </p:grpSpPr>
          <p:sp>
            <p:nvSpPr>
              <p:cNvPr id="192" name="TextBox 13"/>
              <p:cNvSpPr txBox="1"/>
              <p:nvPr/>
            </p:nvSpPr>
            <p:spPr>
              <a:xfrm>
                <a:off x="2194075" y="3398517"/>
                <a:ext cx="1993078" cy="102046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(</a:t>
                </a:r>
                <a:r>
                  <a:rPr lang="en-US" sz="1400" b="1" baseline="-250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1</a:t>
                </a:r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H)</a:t>
                </a:r>
                <a:endParaRPr lang="en-US" sz="1400" b="1" baseline="300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2799402" y="3248590"/>
                <a:ext cx="547332" cy="1020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baseline="300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2</a:t>
                </a:r>
                <a:endParaRPr lang="en-US" sz="1400" b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5755671" y="4023419"/>
            <a:ext cx="1661946" cy="378833"/>
            <a:chOff x="1784482" y="-1395396"/>
            <a:chExt cx="1686191" cy="375744"/>
          </a:xfrm>
        </p:grpSpPr>
        <p:sp>
          <p:nvSpPr>
            <p:cNvPr id="195" name="TextBox 194"/>
            <p:cNvSpPr txBox="1"/>
            <p:nvPr/>
          </p:nvSpPr>
          <p:spPr>
            <a:xfrm>
              <a:off x="1784482" y="-1325534"/>
              <a:ext cx="1115010" cy="305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</a:rPr>
                <a:t>Deuterium 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196" name="Group 195"/>
            <p:cNvGrpSpPr/>
            <p:nvPr/>
          </p:nvGrpSpPr>
          <p:grpSpPr>
            <a:xfrm>
              <a:off x="2354083" y="-1395396"/>
              <a:ext cx="1116590" cy="375744"/>
              <a:chOff x="1984921" y="3230613"/>
              <a:chExt cx="1116590" cy="375744"/>
            </a:xfrm>
          </p:grpSpPr>
          <p:sp>
            <p:nvSpPr>
              <p:cNvPr id="197" name="TextBox 13"/>
              <p:cNvSpPr txBox="1"/>
              <p:nvPr/>
            </p:nvSpPr>
            <p:spPr>
              <a:xfrm>
                <a:off x="1984921" y="3301090"/>
                <a:ext cx="1116590" cy="30526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(</a:t>
                </a:r>
                <a:r>
                  <a:rPr lang="en-US" sz="1400" b="1" baseline="-250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1</a:t>
                </a:r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H)</a:t>
                </a:r>
                <a:endParaRPr lang="en-US" sz="1400" b="1" baseline="300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2337969" y="3230613"/>
                <a:ext cx="267054" cy="305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baseline="300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2</a:t>
                </a:r>
                <a:endParaRPr lang="en-US" sz="1400" b="1" dirty="0">
                  <a:solidFill>
                    <a:srgbClr val="FFFF00"/>
                  </a:solidFill>
                </a:endParaRPr>
              </a:p>
            </p:txBody>
          </p:sp>
        </p:grpSp>
      </p:grpSp>
      <p:pic>
        <p:nvPicPr>
          <p:cNvPr id="199" name="Picture 3" descr="C:\Users\201084\Desktop\explosion_png_by_dbszabo1-d516els.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352" y="2692661"/>
            <a:ext cx="2032435" cy="20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" name="Oval 199"/>
          <p:cNvSpPr/>
          <p:nvPr/>
        </p:nvSpPr>
        <p:spPr>
          <a:xfrm>
            <a:off x="4008840" y="3325163"/>
            <a:ext cx="1054746" cy="1021786"/>
          </a:xfrm>
          <a:prstGeom prst="ellipse">
            <a:avLst/>
          </a:prstGeom>
          <a:solidFill>
            <a:srgbClr val="FFFF00"/>
          </a:solidFill>
          <a:ln w="38100"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4335899" y="3471617"/>
            <a:ext cx="232055" cy="232055"/>
          </a:xfrm>
          <a:prstGeom prst="ellipse">
            <a:avLst/>
          </a:prstGeom>
          <a:solidFill>
            <a:srgbClr val="FFFE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4320659" y="3349723"/>
            <a:ext cx="154704" cy="154704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4549259" y="3387247"/>
            <a:ext cx="193379" cy="193379"/>
          </a:xfrm>
          <a:prstGeom prst="ellipse">
            <a:avLst/>
          </a:prstGeom>
          <a:solidFill>
            <a:srgbClr val="F4E30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4031099" y="3341740"/>
            <a:ext cx="193379" cy="193379"/>
          </a:xfrm>
          <a:prstGeom prst="ellipse">
            <a:avLst/>
          </a:prstGeom>
          <a:solidFill>
            <a:srgbClr val="F4E30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3896808" y="3341864"/>
            <a:ext cx="232055" cy="232055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4244459" y="3615847"/>
            <a:ext cx="193379" cy="193379"/>
          </a:xfrm>
          <a:prstGeom prst="ellipse">
            <a:avLst/>
          </a:prstGeom>
          <a:solidFill>
            <a:srgbClr val="F4E30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4473059" y="3653371"/>
            <a:ext cx="232055" cy="232055"/>
          </a:xfrm>
          <a:prstGeom prst="ellipse">
            <a:avLst/>
          </a:prstGeom>
          <a:solidFill>
            <a:srgbClr val="FFFE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4658808" y="3577171"/>
            <a:ext cx="232055" cy="232055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4777859" y="3578323"/>
            <a:ext cx="154704" cy="154704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4473058" y="3312200"/>
            <a:ext cx="116027" cy="116027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4473058" y="3617000"/>
            <a:ext cx="116027" cy="116027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4125408" y="3876415"/>
            <a:ext cx="154704" cy="154704"/>
          </a:xfrm>
          <a:prstGeom prst="ellipse">
            <a:avLst/>
          </a:prstGeom>
          <a:solidFill>
            <a:srgbClr val="FFFE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4244458" y="3236000"/>
            <a:ext cx="116027" cy="116027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4092059" y="3531832"/>
            <a:ext cx="193379" cy="193379"/>
          </a:xfrm>
          <a:prstGeom prst="ellipse">
            <a:avLst/>
          </a:prstGeom>
          <a:solidFill>
            <a:srgbClr val="F4E30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4312844" y="3875503"/>
            <a:ext cx="154704" cy="154704"/>
          </a:xfrm>
          <a:prstGeom prst="ellipse">
            <a:avLst/>
          </a:prstGeom>
          <a:solidFill>
            <a:srgbClr val="FFFE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4567368" y="3341864"/>
            <a:ext cx="232055" cy="232055"/>
          </a:xfrm>
          <a:prstGeom prst="ellipse">
            <a:avLst/>
          </a:prstGeom>
          <a:solidFill>
            <a:srgbClr val="FFFF1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4854058" y="3808076"/>
            <a:ext cx="77352" cy="77352"/>
          </a:xfrm>
          <a:prstGeom prst="ellipse">
            <a:avLst/>
          </a:prstGeom>
          <a:solidFill>
            <a:srgbClr val="FACC0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4582608" y="3419215"/>
            <a:ext cx="154704" cy="154704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4671508" y="3714331"/>
            <a:ext cx="232055" cy="232055"/>
          </a:xfrm>
          <a:prstGeom prst="ellipse">
            <a:avLst/>
          </a:prstGeom>
          <a:solidFill>
            <a:srgbClr val="FFFF1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4549258" y="3921800"/>
            <a:ext cx="116027" cy="116027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4607679" y="3864767"/>
            <a:ext cx="193379" cy="193379"/>
          </a:xfrm>
          <a:prstGeom prst="ellipse">
            <a:avLst/>
          </a:prstGeom>
          <a:solidFill>
            <a:srgbClr val="FFFF1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4849308" y="3410683"/>
            <a:ext cx="154704" cy="154704"/>
          </a:xfrm>
          <a:prstGeom prst="ellipse">
            <a:avLst/>
          </a:prstGeom>
          <a:solidFill>
            <a:srgbClr val="FFFE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4735008" y="3442288"/>
            <a:ext cx="154704" cy="154704"/>
          </a:xfrm>
          <a:prstGeom prst="ellipse">
            <a:avLst/>
          </a:prstGeom>
          <a:solidFill>
            <a:srgbClr val="FFFE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4658808" y="3190615"/>
            <a:ext cx="154704" cy="154704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4405044" y="3213475"/>
            <a:ext cx="154704" cy="154704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3863459" y="3586855"/>
            <a:ext cx="154704" cy="154704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4015859" y="3730723"/>
            <a:ext cx="154704" cy="154704"/>
          </a:xfrm>
          <a:prstGeom prst="ellipse">
            <a:avLst/>
          </a:prstGeom>
          <a:solidFill>
            <a:srgbClr val="FFFE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4064448" y="3919572"/>
            <a:ext cx="154704" cy="154704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4168259" y="3502123"/>
            <a:ext cx="154704" cy="154704"/>
          </a:xfrm>
          <a:prstGeom prst="ellipse">
            <a:avLst/>
          </a:prstGeom>
          <a:solidFill>
            <a:srgbClr val="FFFF1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0" name="Group 229"/>
          <p:cNvGrpSpPr/>
          <p:nvPr/>
        </p:nvGrpSpPr>
        <p:grpSpPr>
          <a:xfrm>
            <a:off x="3617408" y="4162571"/>
            <a:ext cx="2037533" cy="367175"/>
            <a:chOff x="1327902" y="-1426748"/>
            <a:chExt cx="2357179" cy="629457"/>
          </a:xfrm>
        </p:grpSpPr>
        <p:sp>
          <p:nvSpPr>
            <p:cNvPr id="231" name="TextBox 230"/>
            <p:cNvSpPr txBox="1"/>
            <p:nvPr/>
          </p:nvSpPr>
          <p:spPr>
            <a:xfrm>
              <a:off x="1327902" y="-1347673"/>
              <a:ext cx="1946676" cy="527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</a:rPr>
                <a:t>Helium Isotope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2392183" y="-1426748"/>
              <a:ext cx="1292898" cy="629457"/>
              <a:chOff x="2023021" y="3199261"/>
              <a:chExt cx="1292898" cy="629457"/>
            </a:xfrm>
          </p:grpSpPr>
          <p:sp>
            <p:nvSpPr>
              <p:cNvPr id="233" name="TextBox 13"/>
              <p:cNvSpPr txBox="1"/>
              <p:nvPr/>
            </p:nvSpPr>
            <p:spPr>
              <a:xfrm>
                <a:off x="2023021" y="3301090"/>
                <a:ext cx="1292898" cy="52762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(</a:t>
                </a:r>
                <a:r>
                  <a:rPr lang="en-US" sz="1400" b="1" baseline="-250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2</a:t>
                </a:r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He)</a:t>
                </a:r>
                <a:endParaRPr lang="en-US" sz="1400" b="1" baseline="300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2388894" y="3199261"/>
                <a:ext cx="304507" cy="527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baseline="300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3</a:t>
                </a:r>
                <a:endParaRPr lang="en-US" sz="1400" b="1" dirty="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235" name="TextBox 234"/>
          <p:cNvSpPr txBox="1"/>
          <p:nvPr/>
        </p:nvSpPr>
        <p:spPr>
          <a:xfrm>
            <a:off x="5009886" y="2969473"/>
            <a:ext cx="1290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</a:rPr>
              <a:t>3.3 </a:t>
            </a:r>
            <a:r>
              <a:rPr lang="en-US" sz="1400" b="1" dirty="0" err="1" smtClean="0">
                <a:solidFill>
                  <a:srgbClr val="FFFF00"/>
                </a:solidFill>
              </a:rPr>
              <a:t>Mev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236" name="Group 235"/>
          <p:cNvGrpSpPr/>
          <p:nvPr/>
        </p:nvGrpSpPr>
        <p:grpSpPr>
          <a:xfrm>
            <a:off x="5996525" y="3329976"/>
            <a:ext cx="487101" cy="477011"/>
            <a:chOff x="1923412" y="760115"/>
            <a:chExt cx="1510658" cy="1539438"/>
          </a:xfrm>
          <a:effectLst/>
        </p:grpSpPr>
        <p:pic>
          <p:nvPicPr>
            <p:cNvPr id="237" name="Picture 4" descr="Image resul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3412" y="1163093"/>
              <a:ext cx="851037" cy="85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8" name="Picture 6" descr="Image result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2083" b="95000" l="55000" r="95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7" t="51597"/>
            <a:stretch/>
          </p:blipFill>
          <p:spPr bwMode="auto">
            <a:xfrm>
              <a:off x="2314705" y="760115"/>
              <a:ext cx="775926" cy="830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9" name="Picture 6" descr="Image result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2083" b="95000" l="55000" r="95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7" t="51597"/>
            <a:stretch/>
          </p:blipFill>
          <p:spPr bwMode="auto">
            <a:xfrm>
              <a:off x="2373019" y="1468699"/>
              <a:ext cx="775927" cy="830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0" name="Picture 4" descr="Image resul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033" y="1076181"/>
              <a:ext cx="851037" cy="85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1" name="Picture 2" descr="Image resul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712" y="3156360"/>
            <a:ext cx="824244" cy="82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2" name="Group 241"/>
          <p:cNvGrpSpPr/>
          <p:nvPr/>
        </p:nvGrpSpPr>
        <p:grpSpPr>
          <a:xfrm>
            <a:off x="5719031" y="3984532"/>
            <a:ext cx="1660509" cy="378254"/>
            <a:chOff x="1810164" y="-1395396"/>
            <a:chExt cx="1660509" cy="378254"/>
          </a:xfrm>
        </p:grpSpPr>
        <p:sp>
          <p:nvSpPr>
            <p:cNvPr id="243" name="TextBox 242"/>
            <p:cNvSpPr txBox="1"/>
            <p:nvPr/>
          </p:nvSpPr>
          <p:spPr>
            <a:xfrm>
              <a:off x="1810164" y="-1338327"/>
              <a:ext cx="989420" cy="30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</a:rPr>
                <a:t>Deuterium 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2354083" y="-1395396"/>
              <a:ext cx="1116590" cy="378254"/>
              <a:chOff x="1984921" y="3230613"/>
              <a:chExt cx="1116590" cy="378254"/>
            </a:xfrm>
          </p:grpSpPr>
          <p:sp>
            <p:nvSpPr>
              <p:cNvPr id="245" name="TextBox 13"/>
              <p:cNvSpPr txBox="1"/>
              <p:nvPr/>
            </p:nvSpPr>
            <p:spPr>
              <a:xfrm>
                <a:off x="1984921" y="3301090"/>
                <a:ext cx="1116590" cy="30777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(</a:t>
                </a:r>
                <a:r>
                  <a:rPr lang="en-US" sz="1400" b="1" baseline="-250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1</a:t>
                </a:r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H)</a:t>
                </a:r>
                <a:endParaRPr lang="en-US" sz="1400" b="1" baseline="300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2332526" y="3230613"/>
                <a:ext cx="26321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baseline="300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2</a:t>
                </a:r>
                <a:endParaRPr lang="en-US" sz="1400" b="1" dirty="0">
                  <a:solidFill>
                    <a:srgbClr val="FFFF00"/>
                  </a:solidFill>
                </a:endParaRPr>
              </a:p>
            </p:txBody>
          </p:sp>
        </p:grpSp>
      </p:grpSp>
      <p:grpSp>
        <p:nvGrpSpPr>
          <p:cNvPr id="247" name="Group 246"/>
          <p:cNvGrpSpPr/>
          <p:nvPr/>
        </p:nvGrpSpPr>
        <p:grpSpPr>
          <a:xfrm>
            <a:off x="1334960" y="4011133"/>
            <a:ext cx="2033500" cy="378254"/>
            <a:chOff x="1475273" y="-1395396"/>
            <a:chExt cx="2033500" cy="378254"/>
          </a:xfrm>
        </p:grpSpPr>
        <p:sp>
          <p:nvSpPr>
            <p:cNvPr id="248" name="TextBox 247"/>
            <p:cNvSpPr txBox="1"/>
            <p:nvPr/>
          </p:nvSpPr>
          <p:spPr>
            <a:xfrm>
              <a:off x="1475273" y="-1336818"/>
              <a:ext cx="1307489" cy="301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</a:rPr>
                <a:t>Helium Isotope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249" name="Group 248"/>
            <p:cNvGrpSpPr/>
            <p:nvPr/>
          </p:nvGrpSpPr>
          <p:grpSpPr>
            <a:xfrm>
              <a:off x="2392183" y="-1395396"/>
              <a:ext cx="1116590" cy="378254"/>
              <a:chOff x="2023021" y="3230613"/>
              <a:chExt cx="1116590" cy="378254"/>
            </a:xfrm>
          </p:grpSpPr>
          <p:sp>
            <p:nvSpPr>
              <p:cNvPr id="250" name="TextBox 13"/>
              <p:cNvSpPr txBox="1"/>
              <p:nvPr/>
            </p:nvSpPr>
            <p:spPr>
              <a:xfrm>
                <a:off x="2023021" y="3301090"/>
                <a:ext cx="1116590" cy="30777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(</a:t>
                </a:r>
                <a:r>
                  <a:rPr lang="en-US" sz="1400" b="1" baseline="-250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2</a:t>
                </a:r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He)</a:t>
                </a:r>
                <a:endParaRPr lang="en-US" sz="1400" b="1" baseline="300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2336032" y="3230613"/>
                <a:ext cx="26321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baseline="300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3</a:t>
                </a:r>
                <a:endParaRPr lang="en-US" sz="1400" b="1" dirty="0">
                  <a:solidFill>
                    <a:srgbClr val="FFFF00"/>
                  </a:solidFill>
                </a:endParaRPr>
              </a:p>
            </p:txBody>
          </p:sp>
        </p:grpSp>
      </p:grpSp>
      <p:pic>
        <p:nvPicPr>
          <p:cNvPr id="252" name="Picture 25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850" y="3187025"/>
            <a:ext cx="809067" cy="762912"/>
          </a:xfrm>
          <a:prstGeom prst="rect">
            <a:avLst/>
          </a:prstGeom>
        </p:spPr>
      </p:pic>
      <p:pic>
        <p:nvPicPr>
          <p:cNvPr id="253" name="Picture 3" descr="C:\Users\201084\Desktop\explosion_png_by_dbszabo1-d516els.png"/>
          <p:cNvPicPr>
            <a:picLocks noChangeAspect="1" noChangeArrowheads="1"/>
          </p:cNvPicPr>
          <p:nvPr/>
        </p:nvPicPr>
        <p:blipFill>
          <a:blip r:embed="rId16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124" y="2785110"/>
            <a:ext cx="237744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4" name="Oval 253"/>
          <p:cNvSpPr/>
          <p:nvPr/>
        </p:nvSpPr>
        <p:spPr>
          <a:xfrm>
            <a:off x="3372542" y="2515296"/>
            <a:ext cx="2060841" cy="1996440"/>
          </a:xfrm>
          <a:prstGeom prst="ellipse">
            <a:avLst/>
          </a:prstGeom>
          <a:solidFill>
            <a:srgbClr val="FFFF00"/>
          </a:solidFill>
          <a:ln w="38100"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/>
          <p:cNvSpPr/>
          <p:nvPr/>
        </p:nvSpPr>
        <p:spPr>
          <a:xfrm>
            <a:off x="4205687" y="3187684"/>
            <a:ext cx="198368" cy="198368"/>
          </a:xfrm>
          <a:prstGeom prst="ellipse">
            <a:avLst/>
          </a:prstGeom>
          <a:solidFill>
            <a:srgbClr val="FFFE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/>
          <p:cNvSpPr/>
          <p:nvPr/>
        </p:nvSpPr>
        <p:spPr>
          <a:xfrm>
            <a:off x="4158138" y="3453755"/>
            <a:ext cx="132245" cy="132245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4372413" y="3511218"/>
            <a:ext cx="165307" cy="165307"/>
          </a:xfrm>
          <a:prstGeom prst="ellipse">
            <a:avLst/>
          </a:prstGeom>
          <a:solidFill>
            <a:srgbClr val="F4E30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915213" y="3358818"/>
            <a:ext cx="165307" cy="165307"/>
          </a:xfrm>
          <a:prstGeom prst="ellipse">
            <a:avLst/>
          </a:prstGeom>
          <a:solidFill>
            <a:srgbClr val="F4E30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>
          <a:xfrm>
            <a:off x="4586687" y="3340084"/>
            <a:ext cx="198368" cy="198368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/>
        </p:nvSpPr>
        <p:spPr>
          <a:xfrm>
            <a:off x="4067613" y="3739818"/>
            <a:ext cx="165307" cy="165307"/>
          </a:xfrm>
          <a:prstGeom prst="ellipse">
            <a:avLst/>
          </a:prstGeom>
          <a:solidFill>
            <a:srgbClr val="F4E30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4281887" y="3797284"/>
            <a:ext cx="198368" cy="198368"/>
          </a:xfrm>
          <a:prstGeom prst="ellipse">
            <a:avLst/>
          </a:prstGeom>
          <a:solidFill>
            <a:srgbClr val="FFFE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>
          <a:xfrm>
            <a:off x="4662887" y="3721084"/>
            <a:ext cx="198368" cy="198368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/>
        </p:nvSpPr>
        <p:spPr>
          <a:xfrm>
            <a:off x="4615338" y="3682355"/>
            <a:ext cx="132245" cy="132245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4324864" y="3396291"/>
            <a:ext cx="99184" cy="99184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>
          <a:xfrm>
            <a:off x="4324864" y="3701091"/>
            <a:ext cx="99184" cy="99184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>
          <a:xfrm>
            <a:off x="4615338" y="3377555"/>
            <a:ext cx="132245" cy="132245"/>
          </a:xfrm>
          <a:prstGeom prst="ellipse">
            <a:avLst/>
          </a:prstGeom>
          <a:solidFill>
            <a:srgbClr val="FFFE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4096264" y="3320091"/>
            <a:ext cx="99184" cy="99184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3915213" y="3655803"/>
            <a:ext cx="165307" cy="165307"/>
          </a:xfrm>
          <a:prstGeom prst="ellipse">
            <a:avLst/>
          </a:prstGeom>
          <a:solidFill>
            <a:srgbClr val="F4E30C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4150323" y="3987155"/>
            <a:ext cx="132245" cy="132245"/>
          </a:xfrm>
          <a:prstGeom prst="ellipse">
            <a:avLst/>
          </a:prstGeom>
          <a:solidFill>
            <a:srgbClr val="FFFE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4442783" y="3627568"/>
            <a:ext cx="198368" cy="198368"/>
          </a:xfrm>
          <a:prstGeom prst="ellipse">
            <a:avLst/>
          </a:prstGeom>
          <a:solidFill>
            <a:srgbClr val="FFFF1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4518983" y="3759813"/>
            <a:ext cx="66123" cy="66123"/>
          </a:xfrm>
          <a:prstGeom prst="ellipse">
            <a:avLst/>
          </a:prstGeom>
          <a:solidFill>
            <a:srgbClr val="FACC0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/>
        </p:nvSpPr>
        <p:spPr>
          <a:xfrm>
            <a:off x="4386738" y="3236491"/>
            <a:ext cx="132245" cy="132245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>
          <a:xfrm>
            <a:off x="4137983" y="3779968"/>
            <a:ext cx="198368" cy="198368"/>
          </a:xfrm>
          <a:prstGeom prst="ellipse">
            <a:avLst/>
          </a:prstGeom>
          <a:solidFill>
            <a:srgbClr val="FFFF1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/>
          <p:cNvSpPr/>
          <p:nvPr/>
        </p:nvSpPr>
        <p:spPr>
          <a:xfrm>
            <a:off x="4401064" y="4005891"/>
            <a:ext cx="99184" cy="99184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/>
        </p:nvSpPr>
        <p:spPr>
          <a:xfrm>
            <a:off x="4214183" y="3902136"/>
            <a:ext cx="165307" cy="165307"/>
          </a:xfrm>
          <a:prstGeom prst="ellipse">
            <a:avLst/>
          </a:prstGeom>
          <a:solidFill>
            <a:srgbClr val="FFFF1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/>
        </p:nvSpPr>
        <p:spPr>
          <a:xfrm>
            <a:off x="4747583" y="3673536"/>
            <a:ext cx="132245" cy="132245"/>
          </a:xfrm>
          <a:prstGeom prst="ellipse">
            <a:avLst/>
          </a:prstGeom>
          <a:solidFill>
            <a:srgbClr val="FFFE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/>
          <p:cNvSpPr/>
          <p:nvPr/>
        </p:nvSpPr>
        <p:spPr>
          <a:xfrm>
            <a:off x="4747583" y="3388891"/>
            <a:ext cx="132245" cy="132245"/>
          </a:xfrm>
          <a:prstGeom prst="ellipse">
            <a:avLst/>
          </a:prstGeom>
          <a:solidFill>
            <a:srgbClr val="FFFE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/>
        </p:nvSpPr>
        <p:spPr>
          <a:xfrm>
            <a:off x="4518983" y="3292536"/>
            <a:ext cx="132245" cy="132245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4061783" y="3160291"/>
            <a:ext cx="132245" cy="132245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/>
          <p:cNvSpPr/>
          <p:nvPr/>
        </p:nvSpPr>
        <p:spPr>
          <a:xfrm>
            <a:off x="3929538" y="3617491"/>
            <a:ext cx="132245" cy="132245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/>
          <p:cNvSpPr/>
          <p:nvPr/>
        </p:nvSpPr>
        <p:spPr>
          <a:xfrm>
            <a:off x="4061783" y="3834755"/>
            <a:ext cx="132245" cy="132245"/>
          </a:xfrm>
          <a:prstGeom prst="ellipse">
            <a:avLst/>
          </a:prstGeom>
          <a:solidFill>
            <a:srgbClr val="FFFE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>
            <a:off x="4518983" y="3846091"/>
            <a:ext cx="132245" cy="132245"/>
          </a:xfrm>
          <a:prstGeom prst="ellipse">
            <a:avLst/>
          </a:prstGeom>
          <a:solidFill>
            <a:srgbClr val="FCEA0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/>
          <p:cNvSpPr/>
          <p:nvPr/>
        </p:nvSpPr>
        <p:spPr>
          <a:xfrm>
            <a:off x="4005738" y="3606155"/>
            <a:ext cx="132245" cy="132245"/>
          </a:xfrm>
          <a:prstGeom prst="ellipse">
            <a:avLst/>
          </a:prstGeom>
          <a:solidFill>
            <a:srgbClr val="FFFF1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TextBox 283"/>
          <p:cNvSpPr txBox="1"/>
          <p:nvPr/>
        </p:nvSpPr>
        <p:spPr>
          <a:xfrm>
            <a:off x="5346068" y="3002499"/>
            <a:ext cx="1398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</a:rPr>
              <a:t>18.3 MeV</a:t>
            </a:r>
            <a:endParaRPr lang="en-US" sz="1400" b="1" dirty="0">
              <a:solidFill>
                <a:srgbClr val="FFFF00"/>
              </a:solidFill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139692" y="2193850"/>
            <a:ext cx="1330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</a:rPr>
              <a:t>Helium Isotope</a:t>
            </a:r>
            <a:endParaRPr lang="en-US" sz="1400" b="1" dirty="0">
              <a:solidFill>
                <a:srgbClr val="FFFF00"/>
              </a:solidFill>
            </a:endParaRPr>
          </a:p>
        </p:txBody>
      </p:sp>
      <p:pic>
        <p:nvPicPr>
          <p:cNvPr id="286" name="Picture 2" descr="Image result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99" y="1709754"/>
            <a:ext cx="551946" cy="55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7" name="Group 286"/>
          <p:cNvGrpSpPr/>
          <p:nvPr/>
        </p:nvGrpSpPr>
        <p:grpSpPr>
          <a:xfrm>
            <a:off x="3681352" y="4020830"/>
            <a:ext cx="1457337" cy="378254"/>
            <a:chOff x="1933544" y="-1395396"/>
            <a:chExt cx="1457337" cy="378254"/>
          </a:xfrm>
        </p:grpSpPr>
        <p:sp>
          <p:nvSpPr>
            <p:cNvPr id="288" name="TextBox 287"/>
            <p:cNvSpPr txBox="1"/>
            <p:nvPr/>
          </p:nvSpPr>
          <p:spPr>
            <a:xfrm>
              <a:off x="1933544" y="-1339850"/>
              <a:ext cx="722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</a:rPr>
                <a:t>Helium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289" name="Group 288"/>
            <p:cNvGrpSpPr/>
            <p:nvPr/>
          </p:nvGrpSpPr>
          <p:grpSpPr>
            <a:xfrm>
              <a:off x="2274291" y="-1395396"/>
              <a:ext cx="1116590" cy="378254"/>
              <a:chOff x="1905129" y="3230613"/>
              <a:chExt cx="1116590" cy="378254"/>
            </a:xfrm>
          </p:grpSpPr>
          <p:sp>
            <p:nvSpPr>
              <p:cNvPr id="290" name="TextBox 13"/>
              <p:cNvSpPr txBox="1"/>
              <p:nvPr/>
            </p:nvSpPr>
            <p:spPr>
              <a:xfrm>
                <a:off x="1905129" y="3301090"/>
                <a:ext cx="1116590" cy="307777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(</a:t>
                </a:r>
                <a:r>
                  <a:rPr lang="en-US" sz="1400" b="1" baseline="-250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2</a:t>
                </a:r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He)</a:t>
                </a:r>
                <a:endParaRPr lang="en-US" sz="1400" b="1" baseline="30000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2221732" y="3230613"/>
                <a:ext cx="26321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baseline="3000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4</a:t>
                </a:r>
                <a:endParaRPr lang="en-US" sz="1400" b="1" dirty="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292" name="TextBox 291"/>
          <p:cNvSpPr txBox="1"/>
          <p:nvPr/>
        </p:nvSpPr>
        <p:spPr>
          <a:xfrm>
            <a:off x="1295561" y="1770259"/>
            <a:ext cx="318642" cy="53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</a:rPr>
              <a:t>+</a:t>
            </a:r>
            <a:endParaRPr lang="en-US" sz="3600" b="1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</a:endParaRPr>
          </a:p>
        </p:txBody>
      </p:sp>
      <p:grpSp>
        <p:nvGrpSpPr>
          <p:cNvPr id="293" name="Group 292"/>
          <p:cNvGrpSpPr/>
          <p:nvPr/>
        </p:nvGrpSpPr>
        <p:grpSpPr>
          <a:xfrm>
            <a:off x="2155819" y="1687087"/>
            <a:ext cx="493305" cy="473113"/>
            <a:chOff x="1965506" y="708861"/>
            <a:chExt cx="1517333" cy="1514309"/>
          </a:xfrm>
          <a:effectLst/>
        </p:grpSpPr>
        <p:pic>
          <p:nvPicPr>
            <p:cNvPr id="294" name="Picture 4" descr="Image resul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5506" y="1037451"/>
              <a:ext cx="851036" cy="85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5" name="Picture 294" descr="Image resul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083" b="95000" l="55000" r="95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7" t="51597"/>
            <a:stretch/>
          </p:blipFill>
          <p:spPr bwMode="auto">
            <a:xfrm>
              <a:off x="2353176" y="708861"/>
              <a:ext cx="775927" cy="830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" name="Picture 6" descr="Image resul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083" b="95000" l="55000" r="95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7" t="51597"/>
            <a:stretch/>
          </p:blipFill>
          <p:spPr bwMode="auto">
            <a:xfrm>
              <a:off x="2355133" y="1392318"/>
              <a:ext cx="775927" cy="830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7" name="Picture 4" descr="Image resul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1803" y="974939"/>
              <a:ext cx="851036" cy="851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8" name="Group 297"/>
          <p:cNvGrpSpPr/>
          <p:nvPr/>
        </p:nvGrpSpPr>
        <p:grpSpPr>
          <a:xfrm>
            <a:off x="1989081" y="2177350"/>
            <a:ext cx="1114545" cy="337946"/>
            <a:chOff x="1524000" y="-1395396"/>
            <a:chExt cx="1362587" cy="906730"/>
          </a:xfrm>
        </p:grpSpPr>
        <p:sp>
          <p:nvSpPr>
            <p:cNvPr id="299" name="TextBox 298"/>
            <p:cNvSpPr txBox="1"/>
            <p:nvPr/>
          </p:nvSpPr>
          <p:spPr>
            <a:xfrm>
              <a:off x="1524000" y="-1314451"/>
              <a:ext cx="1231548" cy="825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</a:rPr>
                <a:t>Deuterium 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2660744" y="-1395396"/>
              <a:ext cx="225843" cy="82578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 b="1" dirty="0">
                <a:solidFill>
                  <a:srgbClr val="FFFF00"/>
                </a:solidFill>
              </a:endParaRPr>
            </a:p>
          </p:txBody>
        </p:sp>
      </p:grpSp>
      <p:cxnSp>
        <p:nvCxnSpPr>
          <p:cNvPr id="301" name="Straight Arrow Connector 300"/>
          <p:cNvCxnSpPr/>
          <p:nvPr/>
        </p:nvCxnSpPr>
        <p:spPr>
          <a:xfrm>
            <a:off x="3505200" y="1981896"/>
            <a:ext cx="881653" cy="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  <a:effectLst>
            <a:glow rad="1397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2" name="Picture 30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48" y="1687087"/>
            <a:ext cx="530352" cy="500096"/>
          </a:xfrm>
          <a:prstGeom prst="rect">
            <a:avLst/>
          </a:prstGeom>
        </p:spPr>
      </p:pic>
      <p:sp>
        <p:nvSpPr>
          <p:cNvPr id="303" name="TextBox 302"/>
          <p:cNvSpPr txBox="1"/>
          <p:nvPr/>
        </p:nvSpPr>
        <p:spPr>
          <a:xfrm>
            <a:off x="5046299" y="2188333"/>
            <a:ext cx="750973" cy="27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</a:rPr>
              <a:t>Helium</a:t>
            </a:r>
            <a:endParaRPr lang="en-US" sz="1400" b="1" dirty="0">
              <a:solidFill>
                <a:srgbClr val="FFFF00"/>
              </a:solidFill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5865467" y="1687087"/>
            <a:ext cx="318642" cy="53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</a:rPr>
              <a:t>+</a:t>
            </a:r>
            <a:endParaRPr lang="en-US" sz="3600" b="1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</a:endParaRPr>
          </a:p>
        </p:txBody>
      </p:sp>
      <p:sp>
        <p:nvSpPr>
          <p:cNvPr id="305" name="TextBox 304"/>
          <p:cNvSpPr txBox="1"/>
          <p:nvPr/>
        </p:nvSpPr>
        <p:spPr>
          <a:xfrm>
            <a:off x="5865534" y="792482"/>
            <a:ext cx="318642" cy="53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</a:rPr>
              <a:t>+</a:t>
            </a:r>
            <a:endParaRPr lang="en-US" sz="3600" b="1" dirty="0">
              <a:solidFill>
                <a:schemeClr val="bg1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6491514" y="946545"/>
            <a:ext cx="99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Energy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6507213" y="1829160"/>
            <a:ext cx="99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Energy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46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66 -0.00679 L 0.24444 -0.01389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81" y="-37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10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2 -0.00154 L -0.20035 -0.00247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35" y="-6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8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8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3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6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53" presetClass="entr" presetSubtype="16" repeatCount="4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53" presetClass="entr" presetSubtype="16" repeatCount="4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53" presetClass="entr" presetSubtype="16" repeatCount="4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53" presetClass="entr" presetSubtype="16" repeatCount="4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53" presetClass="entr" presetSubtype="16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75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75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75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53" presetClass="entr" presetSubtype="16" repeatCount="5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53" presetClass="entr" presetSubtype="16" repeatCount="5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53" presetClass="entr" presetSubtype="16" repeatCount="5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53" presetClass="entr" presetSubtype="16" repeatCount="5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53" presetClass="entr" presetSubtype="16" repeatCount="5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53" presetClass="entr" presetSubtype="16" repeatCount="4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53" presetClass="entr" presetSubtype="16" repeatCount="5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6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6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6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53" presetClass="entr" presetSubtype="16" repeatCount="4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53" presetClass="entr" presetSubtype="16" repeatCount="4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53" presetClass="entr" presetSubtype="16" repeatCount="4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53" presetClass="entr" presetSubtype="16" repeatCount="4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53" presetClass="entr" presetSubtype="16" repeatCount="4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53" presetClass="entr" presetSubtype="16" repeatCount="4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53" presetClass="entr" presetSubtype="16" repeatCount="4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53" presetClass="entr" presetSubtype="16" repeatCount="5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6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6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6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4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4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07" dur="600" fill="hold"/>
                                        <p:tgtEl>
                                          <p:spTgt spid="19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08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0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1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500"/>
                            </p:stCondLst>
                            <p:childTnLst>
                              <p:par>
                                <p:cTn id="4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63" presetClass="pat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51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2" presetID="42" presetClass="pat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2 -0.00154 L -0.20035 -0.00247 " pathEditMode="relative" rAng="0" ptsTypes="AA">
                                      <p:cBhvr>
                                        <p:cTn id="453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35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7" dur="8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8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9" dur="8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1" dur="1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5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3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5" dur="6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9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3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1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53" presetClass="entr" presetSubtype="16" repeatCount="4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9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53" presetClass="entr" presetSubtype="16" repeatCount="4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10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53" presetClass="entr" presetSubtype="16" repeatCount="4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9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2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5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53" presetClass="entr" presetSubtype="16" repeatCount="4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53" presetClass="entr" presetSubtype="16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75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75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7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0" presetID="10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8" presetID="10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53" presetClass="entr" presetSubtype="16" repeatCount="5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5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6" presetID="10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53" presetClass="entr" presetSubtype="16" repeatCount="5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4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53" presetClass="entr" presetSubtype="16" repeatCount="5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9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2" presetID="10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53" presetClass="entr" presetSubtype="16" repeatCount="5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53" presetClass="entr" presetSubtype="16" repeatCount="5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5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8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53" presetClass="entr" presetSubtype="16" repeatCount="4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6" presetID="10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53" presetClass="entr" presetSubtype="16" repeatCount="5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1" dur="6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6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3" dur="6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4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53" presetClass="entr" presetSubtype="16" repeatCount="4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9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0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2" presetID="10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53" presetClass="entr" presetSubtype="16" repeatCount="4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0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53" presetClass="entr" presetSubtype="16" repeatCount="4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5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8" presetID="10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presetID="53" presetClass="entr" presetSubtype="16" repeatCount="4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3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4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6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53" presetClass="entr" presetSubtype="16" repeatCount="4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1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4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5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7" presetID="53" presetClass="entr" presetSubtype="16" repeatCount="4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9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2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5" presetID="53" presetClass="entr" presetSubtype="16" repeatCount="4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0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53" presetClass="entr" presetSubtype="16" repeatCount="5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5" dur="6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6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7" dur="6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8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1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3" dur="4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4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06" dur="600" fill="hold"/>
                                        <p:tgtEl>
                                          <p:spTgt spid="25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07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8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7" fill="hold">
                      <p:stCondLst>
                        <p:cond delay="indefinite"/>
                      </p:stCondLst>
                      <p:childTnLst>
                        <p:par>
                          <p:cTn id="718" fill="hold">
                            <p:stCondLst>
                              <p:cond delay="0"/>
                            </p:stCondLst>
                            <p:childTnLst>
                              <p:par>
                                <p:cTn id="7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9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6" grpId="0" animBg="1"/>
      <p:bldP spid="157" grpId="0" animBg="1"/>
      <p:bldP spid="157" grpId="1" animBg="1"/>
      <p:bldP spid="168" grpId="0"/>
      <p:bldP spid="177" grpId="0"/>
      <p:bldP spid="200" grpId="0" animBg="1"/>
      <p:bldP spid="200" grpId="1" animBg="1"/>
      <p:bldP spid="200" grpId="2" animBg="1"/>
      <p:bldP spid="201" grpId="0" animBg="1"/>
      <p:bldP spid="201" grpId="1" animBg="1"/>
      <p:bldP spid="201" grpId="2" animBg="1"/>
      <p:bldP spid="202" grpId="0" animBg="1"/>
      <p:bldP spid="202" grpId="1" animBg="1"/>
      <p:bldP spid="202" grpId="2" animBg="1"/>
      <p:bldP spid="203" grpId="0" animBg="1"/>
      <p:bldP spid="203" grpId="1" animBg="1"/>
      <p:bldP spid="203" grpId="2" animBg="1"/>
      <p:bldP spid="204" grpId="0" animBg="1"/>
      <p:bldP spid="204" grpId="1" animBg="1"/>
      <p:bldP spid="204" grpId="2" animBg="1"/>
      <p:bldP spid="205" grpId="0" animBg="1"/>
      <p:bldP spid="205" grpId="1" animBg="1"/>
      <p:bldP spid="205" grpId="2" animBg="1"/>
      <p:bldP spid="206" grpId="0" animBg="1"/>
      <p:bldP spid="206" grpId="1" animBg="1"/>
      <p:bldP spid="206" grpId="2" animBg="1"/>
      <p:bldP spid="207" grpId="0" animBg="1"/>
      <p:bldP spid="207" grpId="1" animBg="1"/>
      <p:bldP spid="207" grpId="2" animBg="1"/>
      <p:bldP spid="208" grpId="0" animBg="1"/>
      <p:bldP spid="208" grpId="1" animBg="1"/>
      <p:bldP spid="208" grpId="2" animBg="1"/>
      <p:bldP spid="209" grpId="0" animBg="1"/>
      <p:bldP spid="209" grpId="1" animBg="1"/>
      <p:bldP spid="209" grpId="2" animBg="1"/>
      <p:bldP spid="210" grpId="0" animBg="1"/>
      <p:bldP spid="210" grpId="1" animBg="1"/>
      <p:bldP spid="210" grpId="2" animBg="1"/>
      <p:bldP spid="211" grpId="0" animBg="1"/>
      <p:bldP spid="211" grpId="1" animBg="1"/>
      <p:bldP spid="211" grpId="2" animBg="1"/>
      <p:bldP spid="212" grpId="0" animBg="1"/>
      <p:bldP spid="212" grpId="1" animBg="1"/>
      <p:bldP spid="212" grpId="2" animBg="1"/>
      <p:bldP spid="213" grpId="0" animBg="1"/>
      <p:bldP spid="213" grpId="1" animBg="1"/>
      <p:bldP spid="213" grpId="2" animBg="1"/>
      <p:bldP spid="214" grpId="0" animBg="1"/>
      <p:bldP spid="214" grpId="1" animBg="1"/>
      <p:bldP spid="214" grpId="2" animBg="1"/>
      <p:bldP spid="215" grpId="0" animBg="1"/>
      <p:bldP spid="215" grpId="1" animBg="1"/>
      <p:bldP spid="215" grpId="2" animBg="1"/>
      <p:bldP spid="216" grpId="0" animBg="1"/>
      <p:bldP spid="216" grpId="1" animBg="1"/>
      <p:bldP spid="216" grpId="2" animBg="1"/>
      <p:bldP spid="217" grpId="0" animBg="1"/>
      <p:bldP spid="217" grpId="1" animBg="1"/>
      <p:bldP spid="217" grpId="2" animBg="1"/>
      <p:bldP spid="218" grpId="0" animBg="1"/>
      <p:bldP spid="218" grpId="1" animBg="1"/>
      <p:bldP spid="218" grpId="2" animBg="1"/>
      <p:bldP spid="219" grpId="0" animBg="1"/>
      <p:bldP spid="219" grpId="1" animBg="1"/>
      <p:bldP spid="219" grpId="2" animBg="1"/>
      <p:bldP spid="220" grpId="0" animBg="1"/>
      <p:bldP spid="220" grpId="1" animBg="1"/>
      <p:bldP spid="220" grpId="2" animBg="1"/>
      <p:bldP spid="221" grpId="0" animBg="1"/>
      <p:bldP spid="221" grpId="1" animBg="1"/>
      <p:bldP spid="221" grpId="2" animBg="1"/>
      <p:bldP spid="222" grpId="0" animBg="1"/>
      <p:bldP spid="222" grpId="1" animBg="1"/>
      <p:bldP spid="222" grpId="2" animBg="1"/>
      <p:bldP spid="223" grpId="0" animBg="1"/>
      <p:bldP spid="223" grpId="1" animBg="1"/>
      <p:bldP spid="223" grpId="2" animBg="1"/>
      <p:bldP spid="224" grpId="0" animBg="1"/>
      <p:bldP spid="224" grpId="1" animBg="1"/>
      <p:bldP spid="224" grpId="2" animBg="1"/>
      <p:bldP spid="225" grpId="0" animBg="1"/>
      <p:bldP spid="225" grpId="1" animBg="1"/>
      <p:bldP spid="225" grpId="2" animBg="1"/>
      <p:bldP spid="226" grpId="0" animBg="1"/>
      <p:bldP spid="226" grpId="1" animBg="1"/>
      <p:bldP spid="226" grpId="2" animBg="1"/>
      <p:bldP spid="227" grpId="0" animBg="1"/>
      <p:bldP spid="227" grpId="1" animBg="1"/>
      <p:bldP spid="227" grpId="2" animBg="1"/>
      <p:bldP spid="228" grpId="0" animBg="1"/>
      <p:bldP spid="228" grpId="1" animBg="1"/>
      <p:bldP spid="228" grpId="2" animBg="1"/>
      <p:bldP spid="229" grpId="0" animBg="1"/>
      <p:bldP spid="229" grpId="1" animBg="1"/>
      <p:bldP spid="229" grpId="2" animBg="1"/>
      <p:bldP spid="235" grpId="0"/>
      <p:bldP spid="235" grpId="1"/>
      <p:bldP spid="235" grpId="2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283" grpId="0" animBg="1"/>
      <p:bldP spid="283" grpId="1" animBg="1"/>
      <p:bldP spid="284" grpId="0"/>
      <p:bldP spid="284" grpId="1"/>
      <p:bldP spid="285" grpId="0"/>
      <p:bldP spid="292" grpId="0"/>
      <p:bldP spid="303" grpId="0"/>
      <p:bldP spid="304" grpId="0"/>
      <p:bldP spid="305" grpId="0"/>
      <p:bldP spid="306" grpId="0"/>
      <p:bldP spid="30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93360" y="285690"/>
            <a:ext cx="4357282" cy="803618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2000" kern="0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PROBLEMS ASSOCIATED WITH </a:t>
            </a:r>
          </a:p>
          <a:p>
            <a:pPr>
              <a:lnSpc>
                <a:spcPts val="3100"/>
              </a:lnSpc>
            </a:pPr>
            <a:r>
              <a:rPr lang="en-US" sz="3200" kern="0" dirty="0" smtClean="0">
                <a:solidFill>
                  <a:srgbClr val="FFFF00"/>
                </a:solidFill>
                <a:latin typeface="Tw Cen MT" panose="020B0602020104020603" pitchFamily="34" charset="0"/>
              </a:rPr>
              <a:t>NUCLEAR POWER PLANT</a:t>
            </a:r>
            <a:endParaRPr lang="en-US" sz="3200" kern="0" dirty="0">
              <a:solidFill>
                <a:srgbClr val="FFFF00"/>
              </a:solidFill>
              <a:latin typeface="Tw Cen MT" panose="020B06020201040206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1242358"/>
            <a:ext cx="670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2286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products after fission of nuclear fuel are also radioactive and emit harmful radiations, called as nuclear waste.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1000" y="2571750"/>
            <a:ext cx="670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2286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An accident in nuclear power plant can be very fatal as it may release radiation</a:t>
            </a:r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2" cy="514578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-2286"/>
            <a:ext cx="9144000" cy="5148072"/>
            <a:chOff x="0" y="-2286"/>
            <a:chExt cx="9144000" cy="5148072"/>
          </a:xfrm>
        </p:grpSpPr>
        <p:pic>
          <p:nvPicPr>
            <p:cNvPr id="18" name="Picture 17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2286"/>
              <a:ext cx="9144000" cy="5148072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81000" y="3714750"/>
              <a:ext cx="344843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2800" b="1" dirty="0" smtClean="0">
                  <a:solidFill>
                    <a:prstClr val="black"/>
                  </a:solidFill>
                  <a:effectLst>
                    <a:glow rad="127000">
                      <a:srgbClr val="FFC000">
                        <a:alpha val="54000"/>
                      </a:srgbClr>
                    </a:glow>
                  </a:effectLst>
                  <a:latin typeface="Century Gothic" pitchFamily="34" charset="0"/>
                </a:rPr>
                <a:t>Nuclear waste difficult to dispose </a:t>
              </a:r>
              <a:endParaRPr lang="en-US" b="1" dirty="0">
                <a:solidFill>
                  <a:prstClr val="black"/>
                </a:solidFill>
                <a:effectLst>
                  <a:glow rad="127000">
                    <a:srgbClr val="FFC000">
                      <a:alpha val="54000"/>
                    </a:srgbClr>
                  </a:glow>
                </a:effectLst>
                <a:latin typeface="Century Gothic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004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CBSE (X)\Light - Reflection and Refraction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81428" y="335635"/>
            <a:ext cx="8976159" cy="723305"/>
            <a:chOff x="415925" y="888423"/>
            <a:chExt cx="8976159" cy="723305"/>
          </a:xfrm>
        </p:grpSpPr>
        <p:sp>
          <p:nvSpPr>
            <p:cNvPr id="4" name="Rectangle 3"/>
            <p:cNvSpPr/>
            <p:nvPr/>
          </p:nvSpPr>
          <p:spPr>
            <a:xfrm>
              <a:off x="1162484" y="1533523"/>
              <a:ext cx="8229600" cy="78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15925" y="888423"/>
              <a:ext cx="755703" cy="692727"/>
              <a:chOff x="415925" y="285750"/>
              <a:chExt cx="755703" cy="69272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15925" y="285750"/>
                <a:ext cx="755703" cy="692727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5715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prstClr val="black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68744" y="324422"/>
                <a:ext cx="66556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dirty="0">
                    <a:ln w="12700"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Aharoni" pitchFamily="2" charset="-79"/>
                    <a:cs typeface="Aharoni" pitchFamily="2" charset="-79"/>
                  </a:rPr>
                  <a:t>Q.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1225097" y="986473"/>
              <a:ext cx="75756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70000"/>
                      </a:srgbClr>
                    </a:outerShdw>
                  </a:effectLst>
                  <a:latin typeface="Tw Cen MT" panose="020B0602020104020603" pitchFamily="34" charset="0"/>
                  <a:cs typeface="Aharoni" panose="02010803020104030203" pitchFamily="2" charset="-79"/>
                </a:rPr>
                <a:t>What are the advantages of nuclear energy?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52400" y="1047750"/>
            <a:ext cx="12001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Ans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: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2400" y="1676063"/>
            <a:ext cx="8610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228600">
              <a:buFont typeface="+mj-lt"/>
              <a:buAutoNum type="romanLcPeriod"/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amount of useful energy from a very small amount of a nuclear fuel.</a:t>
            </a:r>
          </a:p>
          <a:p>
            <a:pPr marL="514350" indent="-514350" defTabSz="228600">
              <a:buFont typeface="+mj-lt"/>
              <a:buAutoNum type="romanLcPeriod"/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generation of Electricity</a:t>
            </a:r>
          </a:p>
          <a:p>
            <a:pPr marL="514350" indent="-514350" defTabSz="228600">
              <a:buFont typeface="+mj-lt"/>
              <a:buAutoNum type="romanLcPeriod"/>
            </a:pP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 not produce gases like CO</a:t>
            </a:r>
            <a:r>
              <a:rPr lang="en-US" sz="240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which contributes to greenhouse effect or SO</a:t>
            </a:r>
            <a:r>
              <a:rPr lang="en-US" sz="240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which causes acid rain.</a:t>
            </a:r>
          </a:p>
        </p:txBody>
      </p:sp>
    </p:spTree>
    <p:extLst>
      <p:ext uri="{BB962C8B-B14F-4D97-AF65-F5344CB8AC3E}">
        <p14:creationId xmlns:p14="http://schemas.microsoft.com/office/powerpoint/2010/main" val="216883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8141"/>
            <a:ext cx="9144000" cy="514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495300" y="222766"/>
            <a:ext cx="2476500" cy="457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14352" y="316025"/>
            <a:ext cx="472780" cy="311913"/>
          </a:xfrm>
          <a:prstGeom prst="rect">
            <a:avLst/>
          </a:prstGeom>
          <a:solidFill>
            <a:srgbClr val="99FF3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sz="2400" b="1" dirty="0">
              <a:solidFill>
                <a:srgbClr val="00B05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990600" y="304940"/>
            <a:ext cx="990600" cy="315032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sz="2400" b="1" dirty="0">
              <a:solidFill>
                <a:srgbClr val="00B05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2" y="266700"/>
            <a:ext cx="2353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latin typeface="+mj-lt"/>
              </a:rPr>
              <a:t>GEOTHERMAL ENERGY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94127" y="819150"/>
            <a:ext cx="1066800" cy="533400"/>
          </a:xfrm>
          <a:prstGeom prst="wedgeRoundRectCallout">
            <a:avLst>
              <a:gd name="adj1" fmla="val -61904"/>
              <a:gd name="adj2" fmla="val -96429"/>
              <a:gd name="adj3" fmla="val 16667"/>
            </a:avLst>
          </a:prstGeom>
          <a:solidFill>
            <a:srgbClr val="FF00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EARTH</a:t>
            </a:r>
            <a:endParaRPr lang="en-US" b="1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1662635" y="819150"/>
            <a:ext cx="1066800" cy="533400"/>
          </a:xfrm>
          <a:prstGeom prst="wedgeRoundRectCallout">
            <a:avLst>
              <a:gd name="adj1" fmla="val -61904"/>
              <a:gd name="adj2" fmla="val -96429"/>
              <a:gd name="adj3" fmla="val 16667"/>
            </a:avLst>
          </a:prstGeom>
          <a:solidFill>
            <a:srgbClr val="FF00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HEAT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95302" y="1701802"/>
            <a:ext cx="7562847" cy="715089"/>
          </a:xfrm>
          <a:prstGeom prst="roundRect">
            <a:avLst/>
          </a:prstGeom>
          <a:solidFill>
            <a:srgbClr val="FFFF00">
              <a:alpha val="79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At some places, molten rocks formed in the deeper hot regions of Earth’s crust are pushed upward and trapped in certain regions known as </a:t>
            </a:r>
            <a:r>
              <a:rPr lang="en-US" b="1" dirty="0" smtClean="0">
                <a:solidFill>
                  <a:srgbClr val="FF0000"/>
                </a:solidFill>
              </a:rPr>
              <a:t>hot spots</a:t>
            </a:r>
            <a:r>
              <a:rPr lang="en-US" b="1" dirty="0" smtClean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453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  <p:bldP spid="9" grpId="1" animBg="1"/>
      <p:bldP spid="6" grpId="0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00" descr="MCAN01188_0000[1]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 bwMode="auto">
          <a:xfrm>
            <a:off x="516341" y="2049582"/>
            <a:ext cx="4304147" cy="52998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 Box 111"/>
          <p:cNvSpPr txBox="1">
            <a:spLocks noChangeArrowheads="1"/>
          </p:cNvSpPr>
          <p:nvPr/>
        </p:nvSpPr>
        <p:spPr bwMode="auto">
          <a:xfrm>
            <a:off x="6477244" y="4057532"/>
            <a:ext cx="2140522" cy="800219"/>
          </a:xfrm>
          <a:prstGeom prst="rect">
            <a:avLst/>
          </a:prstGeom>
          <a:solidFill>
            <a:srgbClr val="0066FF"/>
          </a:solidFill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0070C0"/>
                </a:solidFill>
                <a:effectLst/>
                <a:latin typeface="+mj-lt"/>
              </a:rPr>
              <a:t> </a:t>
            </a:r>
            <a:r>
              <a:rPr lang="en-US" sz="2400" dirty="0" smtClean="0">
                <a:solidFill>
                  <a:srgbClr val="FFFF00"/>
                </a:solidFill>
                <a:effectLst/>
                <a:latin typeface="+mj-lt"/>
              </a:rPr>
              <a:t>“</a:t>
            </a:r>
            <a:r>
              <a:rPr lang="en-US" sz="2400" b="1" dirty="0">
                <a:solidFill>
                  <a:srgbClr val="FFFF00"/>
                </a:solidFill>
                <a:effectLst/>
                <a:latin typeface="+mj-lt"/>
              </a:rPr>
              <a:t>MAGMA”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effectLst/>
                <a:latin typeface="+mj-lt"/>
              </a:rPr>
              <a:t>(</a:t>
            </a:r>
            <a:r>
              <a:rPr lang="en-US" sz="2200" b="1" dirty="0" smtClean="0">
                <a:effectLst/>
                <a:latin typeface="+mj-lt"/>
              </a:rPr>
              <a:t>MOLTENROCKS</a:t>
            </a:r>
            <a:r>
              <a:rPr lang="en-US" sz="2200" b="1" dirty="0">
                <a:effectLst/>
                <a:latin typeface="+mj-lt"/>
              </a:rPr>
              <a:t>)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3311755" y="892111"/>
            <a:ext cx="1447800" cy="10565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2" descr="D:\d drive\MJ WORK\Pooja mam (physics)\Rashi mam\Work, Energy and power\turbine-256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"/>
          <a:stretch/>
        </p:blipFill>
        <p:spPr bwMode="auto">
          <a:xfrm>
            <a:off x="3026754" y="661779"/>
            <a:ext cx="601837" cy="60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Rectangle 148"/>
          <p:cNvSpPr/>
          <p:nvPr/>
        </p:nvSpPr>
        <p:spPr>
          <a:xfrm>
            <a:off x="4773079" y="587620"/>
            <a:ext cx="1613165" cy="714633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b="1" dirty="0" smtClean="0">
                <a:solidFill>
                  <a:schemeClr val="tx1"/>
                </a:solidFill>
                <a:effectLst>
                  <a:glow rad="127000">
                    <a:srgbClr val="00FFFF"/>
                  </a:glow>
                </a:effectLst>
              </a:rPr>
              <a:t>Generator</a:t>
            </a:r>
            <a:endParaRPr lang="en-US" altLang="en-US" b="1" dirty="0">
              <a:solidFill>
                <a:schemeClr val="tx1"/>
              </a:solidFill>
              <a:effectLst>
                <a:glow rad="127000">
                  <a:srgbClr val="00FFFF"/>
                </a:glow>
              </a:effectLst>
            </a:endParaRPr>
          </a:p>
        </p:txBody>
      </p:sp>
      <p:pic>
        <p:nvPicPr>
          <p:cNvPr id="150" name="Picture 2" descr="D:\d drive\MJ WORK\Pooja mam (physics)\Rashi mam\Electrical Power And Household Circuits (9.11.2015) Final\Images\.jpeg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3" r="23678"/>
          <a:stretch/>
        </p:blipFill>
        <p:spPr bwMode="auto">
          <a:xfrm>
            <a:off x="7414092" y="402236"/>
            <a:ext cx="1032387" cy="189988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xtLst/>
        </p:spPr>
      </p:pic>
      <p:sp>
        <p:nvSpPr>
          <p:cNvPr id="151" name="Freeform 150"/>
          <p:cNvSpPr/>
          <p:nvPr/>
        </p:nvSpPr>
        <p:spPr>
          <a:xfrm>
            <a:off x="6378658" y="961463"/>
            <a:ext cx="1296307" cy="796038"/>
          </a:xfrm>
          <a:custGeom>
            <a:avLst/>
            <a:gdLst>
              <a:gd name="connsiteX0" fmla="*/ 0 w 972457"/>
              <a:gd name="connsiteY0" fmla="*/ 595086 h 595086"/>
              <a:gd name="connsiteX1" fmla="*/ 420914 w 972457"/>
              <a:gd name="connsiteY1" fmla="*/ 551543 h 595086"/>
              <a:gd name="connsiteX2" fmla="*/ 783771 w 972457"/>
              <a:gd name="connsiteY2" fmla="*/ 377371 h 595086"/>
              <a:gd name="connsiteX3" fmla="*/ 972457 w 972457"/>
              <a:gd name="connsiteY3" fmla="*/ 0 h 595086"/>
              <a:gd name="connsiteX0" fmla="*/ 0 w 1296307"/>
              <a:gd name="connsiteY0" fmla="*/ 13 h 875872"/>
              <a:gd name="connsiteX1" fmla="*/ 744764 w 1296307"/>
              <a:gd name="connsiteY1" fmla="*/ 842295 h 875872"/>
              <a:gd name="connsiteX2" fmla="*/ 1107621 w 1296307"/>
              <a:gd name="connsiteY2" fmla="*/ 668123 h 875872"/>
              <a:gd name="connsiteX3" fmla="*/ 1296307 w 1296307"/>
              <a:gd name="connsiteY3" fmla="*/ 290752 h 875872"/>
              <a:gd name="connsiteX0" fmla="*/ 0 w 1296307"/>
              <a:gd name="connsiteY0" fmla="*/ 19 h 708868"/>
              <a:gd name="connsiteX1" fmla="*/ 506639 w 1296307"/>
              <a:gd name="connsiteY1" fmla="*/ 623226 h 708868"/>
              <a:gd name="connsiteX2" fmla="*/ 1107621 w 1296307"/>
              <a:gd name="connsiteY2" fmla="*/ 668129 h 708868"/>
              <a:gd name="connsiteX3" fmla="*/ 1296307 w 1296307"/>
              <a:gd name="connsiteY3" fmla="*/ 290758 h 708868"/>
              <a:gd name="connsiteX0" fmla="*/ 0 w 1296307"/>
              <a:gd name="connsiteY0" fmla="*/ 19 h 808357"/>
              <a:gd name="connsiteX1" fmla="*/ 506639 w 1296307"/>
              <a:gd name="connsiteY1" fmla="*/ 623226 h 808357"/>
              <a:gd name="connsiteX2" fmla="*/ 1059996 w 1296307"/>
              <a:gd name="connsiteY2" fmla="*/ 791954 h 808357"/>
              <a:gd name="connsiteX3" fmla="*/ 1296307 w 1296307"/>
              <a:gd name="connsiteY3" fmla="*/ 290758 h 808357"/>
              <a:gd name="connsiteX0" fmla="*/ 0 w 1296307"/>
              <a:gd name="connsiteY0" fmla="*/ 26 h 796038"/>
              <a:gd name="connsiteX1" fmla="*/ 535214 w 1296307"/>
              <a:gd name="connsiteY1" fmla="*/ 499408 h 796038"/>
              <a:gd name="connsiteX2" fmla="*/ 1059996 w 1296307"/>
              <a:gd name="connsiteY2" fmla="*/ 791961 h 796038"/>
              <a:gd name="connsiteX3" fmla="*/ 1296307 w 1296307"/>
              <a:gd name="connsiteY3" fmla="*/ 290765 h 79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6307" h="796038">
                <a:moveTo>
                  <a:pt x="0" y="26"/>
                </a:moveTo>
                <a:cubicBezTo>
                  <a:pt x="145143" y="-3603"/>
                  <a:pt x="358548" y="367419"/>
                  <a:pt x="535214" y="499408"/>
                </a:cubicBezTo>
                <a:cubicBezTo>
                  <a:pt x="711880" y="631397"/>
                  <a:pt x="933147" y="826735"/>
                  <a:pt x="1059996" y="791961"/>
                </a:cubicBezTo>
                <a:cubicBezTo>
                  <a:pt x="1186845" y="757187"/>
                  <a:pt x="1247926" y="433488"/>
                  <a:pt x="1296307" y="290765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Line 222"/>
          <p:cNvSpPr>
            <a:spLocks noChangeShapeType="1"/>
          </p:cNvSpPr>
          <p:nvPr/>
        </p:nvSpPr>
        <p:spPr bwMode="auto">
          <a:xfrm flipH="1">
            <a:off x="5181272" y="4535568"/>
            <a:ext cx="13005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01" name="Flowchart: Terminator 100"/>
          <p:cNvSpPr/>
          <p:nvPr/>
        </p:nvSpPr>
        <p:spPr>
          <a:xfrm rot="14429370">
            <a:off x="2294930" y="3562948"/>
            <a:ext cx="1663304" cy="966787"/>
          </a:xfrm>
          <a:prstGeom prst="flowChartTerminator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pic>
        <p:nvPicPr>
          <p:cNvPr id="118" name="Picture 2" descr="C:\Users\ink-school\Desktop\akash\imeges\images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3" t="45214" r="30714" b="18262"/>
          <a:stretch/>
        </p:blipFill>
        <p:spPr bwMode="auto">
          <a:xfrm>
            <a:off x="531010" y="4320420"/>
            <a:ext cx="4683246" cy="51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Double Wave 94"/>
          <p:cNvSpPr/>
          <p:nvPr/>
        </p:nvSpPr>
        <p:spPr>
          <a:xfrm>
            <a:off x="517238" y="2228850"/>
            <a:ext cx="4344958" cy="1600200"/>
          </a:xfrm>
          <a:prstGeom prst="doubleWave">
            <a:avLst>
              <a:gd name="adj1" fmla="val 6250"/>
              <a:gd name="adj2" fmla="val 0"/>
            </a:avLst>
          </a:prstGeom>
          <a:gradFill>
            <a:gsLst>
              <a:gs pos="55000">
                <a:srgbClr val="0070C0">
                  <a:alpha val="72000"/>
                </a:srgbClr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96" name="Freeform 79"/>
          <p:cNvSpPr>
            <a:spLocks/>
          </p:cNvSpPr>
          <p:nvPr/>
        </p:nvSpPr>
        <p:spPr bwMode="auto">
          <a:xfrm rot="1987786">
            <a:off x="3819651" y="3903303"/>
            <a:ext cx="611516" cy="704045"/>
          </a:xfrm>
          <a:custGeom>
            <a:avLst/>
            <a:gdLst>
              <a:gd name="T0" fmla="*/ 8 w 544"/>
              <a:gd name="T1" fmla="*/ 160 h 456"/>
              <a:gd name="T2" fmla="*/ 296 w 544"/>
              <a:gd name="T3" fmla="*/ 16 h 456"/>
              <a:gd name="T4" fmla="*/ 536 w 544"/>
              <a:gd name="T5" fmla="*/ 256 h 456"/>
              <a:gd name="T6" fmla="*/ 248 w 544"/>
              <a:gd name="T7" fmla="*/ 448 h 456"/>
              <a:gd name="T8" fmla="*/ 8 w 544"/>
              <a:gd name="T9" fmla="*/ 160 h 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4"/>
              <a:gd name="T16" fmla="*/ 0 h 456"/>
              <a:gd name="T17" fmla="*/ 544 w 544"/>
              <a:gd name="T18" fmla="*/ 456 h 4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4" h="456">
                <a:moveTo>
                  <a:pt x="8" y="160"/>
                </a:moveTo>
                <a:cubicBezTo>
                  <a:pt x="16" y="88"/>
                  <a:pt x="208" y="0"/>
                  <a:pt x="296" y="16"/>
                </a:cubicBezTo>
                <a:cubicBezTo>
                  <a:pt x="384" y="32"/>
                  <a:pt x="544" y="184"/>
                  <a:pt x="536" y="256"/>
                </a:cubicBezTo>
                <a:cubicBezTo>
                  <a:pt x="528" y="328"/>
                  <a:pt x="336" y="456"/>
                  <a:pt x="248" y="448"/>
                </a:cubicBezTo>
                <a:cubicBezTo>
                  <a:pt x="160" y="440"/>
                  <a:pt x="0" y="232"/>
                  <a:pt x="8" y="1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7" name="Freeform 73"/>
          <p:cNvSpPr>
            <a:spLocks/>
          </p:cNvSpPr>
          <p:nvPr/>
        </p:nvSpPr>
        <p:spPr bwMode="auto">
          <a:xfrm>
            <a:off x="2368162" y="3299790"/>
            <a:ext cx="608760" cy="568677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0" name="Freeform 76"/>
          <p:cNvSpPr>
            <a:spLocks/>
          </p:cNvSpPr>
          <p:nvPr/>
        </p:nvSpPr>
        <p:spPr bwMode="auto">
          <a:xfrm rot="1646671">
            <a:off x="2030504" y="3751695"/>
            <a:ext cx="734711" cy="508817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3" name="Freeform 79"/>
          <p:cNvSpPr>
            <a:spLocks/>
          </p:cNvSpPr>
          <p:nvPr/>
        </p:nvSpPr>
        <p:spPr bwMode="auto">
          <a:xfrm rot="2352255">
            <a:off x="1313687" y="3553301"/>
            <a:ext cx="776695" cy="600075"/>
          </a:xfrm>
          <a:custGeom>
            <a:avLst/>
            <a:gdLst>
              <a:gd name="T0" fmla="*/ 8 w 544"/>
              <a:gd name="T1" fmla="*/ 160 h 456"/>
              <a:gd name="T2" fmla="*/ 296 w 544"/>
              <a:gd name="T3" fmla="*/ 16 h 456"/>
              <a:gd name="T4" fmla="*/ 536 w 544"/>
              <a:gd name="T5" fmla="*/ 256 h 456"/>
              <a:gd name="T6" fmla="*/ 248 w 544"/>
              <a:gd name="T7" fmla="*/ 448 h 456"/>
              <a:gd name="T8" fmla="*/ 8 w 544"/>
              <a:gd name="T9" fmla="*/ 160 h 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4"/>
              <a:gd name="T16" fmla="*/ 0 h 456"/>
              <a:gd name="T17" fmla="*/ 544 w 544"/>
              <a:gd name="T18" fmla="*/ 456 h 4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4" h="456">
                <a:moveTo>
                  <a:pt x="8" y="160"/>
                </a:moveTo>
                <a:cubicBezTo>
                  <a:pt x="16" y="88"/>
                  <a:pt x="208" y="0"/>
                  <a:pt x="296" y="16"/>
                </a:cubicBezTo>
                <a:cubicBezTo>
                  <a:pt x="384" y="32"/>
                  <a:pt x="544" y="184"/>
                  <a:pt x="536" y="256"/>
                </a:cubicBezTo>
                <a:cubicBezTo>
                  <a:pt x="528" y="328"/>
                  <a:pt x="336" y="456"/>
                  <a:pt x="248" y="448"/>
                </a:cubicBezTo>
                <a:cubicBezTo>
                  <a:pt x="160" y="440"/>
                  <a:pt x="0" y="232"/>
                  <a:pt x="8" y="1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9" name="Text Box 105"/>
          <p:cNvSpPr txBox="1">
            <a:spLocks noChangeArrowheads="1"/>
          </p:cNvSpPr>
          <p:nvPr/>
        </p:nvSpPr>
        <p:spPr bwMode="auto">
          <a:xfrm>
            <a:off x="5505452" y="1860550"/>
            <a:ext cx="2076209" cy="338554"/>
          </a:xfrm>
          <a:prstGeom prst="rect">
            <a:avLst/>
          </a:prstGeom>
          <a:solidFill>
            <a:srgbClr val="CCFF33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600" b="1" dirty="0">
                <a:effectLst/>
                <a:latin typeface="+mj-lt"/>
              </a:rPr>
              <a:t>UPPERMOST SURFACE</a:t>
            </a:r>
          </a:p>
        </p:txBody>
      </p:sp>
      <p:sp>
        <p:nvSpPr>
          <p:cNvPr id="50" name="Text Box 106"/>
          <p:cNvSpPr txBox="1">
            <a:spLocks noChangeArrowheads="1"/>
          </p:cNvSpPr>
          <p:nvPr/>
        </p:nvSpPr>
        <p:spPr bwMode="auto">
          <a:xfrm>
            <a:off x="5517124" y="2211660"/>
            <a:ext cx="1451166" cy="338554"/>
          </a:xfrm>
          <a:prstGeom prst="rect">
            <a:avLst/>
          </a:prstGeom>
          <a:solidFill>
            <a:srgbClr val="00FFFF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600" b="1" dirty="0">
                <a:effectLst/>
                <a:latin typeface="+mj-lt"/>
              </a:rPr>
              <a:t>SOIL / STONES </a:t>
            </a:r>
          </a:p>
        </p:txBody>
      </p:sp>
      <p:sp>
        <p:nvSpPr>
          <p:cNvPr id="51" name="Text Box 108"/>
          <p:cNvSpPr txBox="1">
            <a:spLocks noChangeArrowheads="1"/>
          </p:cNvSpPr>
          <p:nvPr/>
        </p:nvSpPr>
        <p:spPr bwMode="auto">
          <a:xfrm>
            <a:off x="5549003" y="2571750"/>
            <a:ext cx="785793" cy="338554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600" b="1" dirty="0">
                <a:effectLst/>
                <a:latin typeface="+mj-lt"/>
              </a:rPr>
              <a:t>WATER</a:t>
            </a:r>
          </a:p>
        </p:txBody>
      </p:sp>
      <p:sp>
        <p:nvSpPr>
          <p:cNvPr id="52" name="Text Box 109"/>
          <p:cNvSpPr txBox="1">
            <a:spLocks noChangeArrowheads="1"/>
          </p:cNvSpPr>
          <p:nvPr/>
        </p:nvSpPr>
        <p:spPr bwMode="auto">
          <a:xfrm>
            <a:off x="5661106" y="2952750"/>
            <a:ext cx="820666" cy="338554"/>
          </a:xfrm>
          <a:prstGeom prst="rect">
            <a:avLst/>
          </a:prstGeom>
          <a:solidFill>
            <a:srgbClr val="CC0066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1600" b="1" dirty="0">
                <a:effectLst/>
                <a:latin typeface="+mj-lt"/>
              </a:rPr>
              <a:t>ROCKS</a:t>
            </a:r>
          </a:p>
        </p:txBody>
      </p:sp>
      <p:sp>
        <p:nvSpPr>
          <p:cNvPr id="53" name="Text Box 110"/>
          <p:cNvSpPr txBox="1">
            <a:spLocks noChangeArrowheads="1"/>
          </p:cNvSpPr>
          <p:nvPr/>
        </p:nvSpPr>
        <p:spPr bwMode="auto">
          <a:xfrm>
            <a:off x="5343698" y="3314676"/>
            <a:ext cx="761832" cy="338554"/>
          </a:xfrm>
          <a:prstGeom prst="rect">
            <a:avLst/>
          </a:prstGeom>
          <a:solidFill>
            <a:srgbClr val="00FF99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effectLst/>
                <a:latin typeface="+mj-lt"/>
              </a:rPr>
              <a:t>SPOTS</a:t>
            </a:r>
          </a:p>
        </p:txBody>
      </p:sp>
      <p:sp>
        <p:nvSpPr>
          <p:cNvPr id="62" name="Line 220"/>
          <p:cNvSpPr>
            <a:spLocks noChangeShapeType="1"/>
          </p:cNvSpPr>
          <p:nvPr/>
        </p:nvSpPr>
        <p:spPr bwMode="auto">
          <a:xfrm flipH="1" flipV="1">
            <a:off x="4872674" y="2016205"/>
            <a:ext cx="632777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63" name="Line 221"/>
          <p:cNvSpPr>
            <a:spLocks noChangeShapeType="1"/>
          </p:cNvSpPr>
          <p:nvPr/>
        </p:nvSpPr>
        <p:spPr bwMode="auto">
          <a:xfrm flipH="1" flipV="1">
            <a:off x="4862197" y="2303149"/>
            <a:ext cx="65929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64" name="Line 222"/>
          <p:cNvSpPr>
            <a:spLocks noChangeShapeType="1"/>
          </p:cNvSpPr>
          <p:nvPr/>
        </p:nvSpPr>
        <p:spPr bwMode="auto">
          <a:xfrm flipH="1" flipV="1">
            <a:off x="4878659" y="2733678"/>
            <a:ext cx="676199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80" name="Freeform 56"/>
          <p:cNvSpPr>
            <a:spLocks/>
          </p:cNvSpPr>
          <p:nvPr/>
        </p:nvSpPr>
        <p:spPr bwMode="auto">
          <a:xfrm rot="10482390">
            <a:off x="478968" y="3480511"/>
            <a:ext cx="826805" cy="714375"/>
          </a:xfrm>
          <a:custGeom>
            <a:avLst/>
            <a:gdLst>
              <a:gd name="T0" fmla="*/ 440 w 480"/>
              <a:gd name="T1" fmla="*/ 80 h 600"/>
              <a:gd name="T2" fmla="*/ 104 w 480"/>
              <a:gd name="T3" fmla="*/ 80 h 600"/>
              <a:gd name="T4" fmla="*/ 8 w 480"/>
              <a:gd name="T5" fmla="*/ 416 h 600"/>
              <a:gd name="T6" fmla="*/ 152 w 480"/>
              <a:gd name="T7" fmla="*/ 320 h 600"/>
              <a:gd name="T8" fmla="*/ 344 w 480"/>
              <a:gd name="T9" fmla="*/ 560 h 600"/>
              <a:gd name="T10" fmla="*/ 440 w 480"/>
              <a:gd name="T11" fmla="*/ 80 h 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80"/>
              <a:gd name="T19" fmla="*/ 0 h 600"/>
              <a:gd name="T20" fmla="*/ 480 w 480"/>
              <a:gd name="T21" fmla="*/ 600 h 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80" h="600">
                <a:moveTo>
                  <a:pt x="440" y="80"/>
                </a:moveTo>
                <a:cubicBezTo>
                  <a:pt x="400" y="0"/>
                  <a:pt x="176" y="24"/>
                  <a:pt x="104" y="80"/>
                </a:cubicBezTo>
                <a:cubicBezTo>
                  <a:pt x="32" y="136"/>
                  <a:pt x="0" y="376"/>
                  <a:pt x="8" y="416"/>
                </a:cubicBezTo>
                <a:cubicBezTo>
                  <a:pt x="16" y="456"/>
                  <a:pt x="96" y="296"/>
                  <a:pt x="152" y="320"/>
                </a:cubicBezTo>
                <a:cubicBezTo>
                  <a:pt x="208" y="344"/>
                  <a:pt x="296" y="600"/>
                  <a:pt x="344" y="560"/>
                </a:cubicBezTo>
                <a:cubicBezTo>
                  <a:pt x="392" y="520"/>
                  <a:pt x="480" y="160"/>
                  <a:pt x="440" y="8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1" name="Freeform 67"/>
          <p:cNvSpPr>
            <a:spLocks/>
          </p:cNvSpPr>
          <p:nvPr/>
        </p:nvSpPr>
        <p:spPr bwMode="auto">
          <a:xfrm>
            <a:off x="4302318" y="3917374"/>
            <a:ext cx="755703" cy="657225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2" name="Freeform 68"/>
          <p:cNvSpPr>
            <a:spLocks/>
          </p:cNvSpPr>
          <p:nvPr/>
        </p:nvSpPr>
        <p:spPr bwMode="auto">
          <a:xfrm>
            <a:off x="685800" y="4114802"/>
            <a:ext cx="2895600" cy="688398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25" name="Freeform 71"/>
          <p:cNvSpPr>
            <a:spLocks/>
          </p:cNvSpPr>
          <p:nvPr/>
        </p:nvSpPr>
        <p:spPr bwMode="auto">
          <a:xfrm>
            <a:off x="1834762" y="3356938"/>
            <a:ext cx="608760" cy="508817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4" name="Freeform 80"/>
          <p:cNvSpPr>
            <a:spLocks/>
          </p:cNvSpPr>
          <p:nvPr/>
        </p:nvSpPr>
        <p:spPr bwMode="auto">
          <a:xfrm>
            <a:off x="3434690" y="3601887"/>
            <a:ext cx="776695" cy="628538"/>
          </a:xfrm>
          <a:custGeom>
            <a:avLst/>
            <a:gdLst>
              <a:gd name="T0" fmla="*/ 8 w 544"/>
              <a:gd name="T1" fmla="*/ 160 h 456"/>
              <a:gd name="T2" fmla="*/ 296 w 544"/>
              <a:gd name="T3" fmla="*/ 16 h 456"/>
              <a:gd name="T4" fmla="*/ 536 w 544"/>
              <a:gd name="T5" fmla="*/ 256 h 456"/>
              <a:gd name="T6" fmla="*/ 248 w 544"/>
              <a:gd name="T7" fmla="*/ 448 h 456"/>
              <a:gd name="T8" fmla="*/ 8 w 544"/>
              <a:gd name="T9" fmla="*/ 160 h 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4"/>
              <a:gd name="T16" fmla="*/ 0 h 456"/>
              <a:gd name="T17" fmla="*/ 544 w 544"/>
              <a:gd name="T18" fmla="*/ 456 h 4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4" h="456">
                <a:moveTo>
                  <a:pt x="8" y="160"/>
                </a:moveTo>
                <a:cubicBezTo>
                  <a:pt x="16" y="88"/>
                  <a:pt x="208" y="0"/>
                  <a:pt x="296" y="16"/>
                </a:cubicBezTo>
                <a:cubicBezTo>
                  <a:pt x="384" y="32"/>
                  <a:pt x="544" y="184"/>
                  <a:pt x="536" y="256"/>
                </a:cubicBezTo>
                <a:cubicBezTo>
                  <a:pt x="528" y="328"/>
                  <a:pt x="336" y="456"/>
                  <a:pt x="248" y="448"/>
                </a:cubicBezTo>
                <a:cubicBezTo>
                  <a:pt x="160" y="440"/>
                  <a:pt x="0" y="232"/>
                  <a:pt x="8" y="1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6" name="Freeform 82"/>
          <p:cNvSpPr>
            <a:spLocks/>
          </p:cNvSpPr>
          <p:nvPr/>
        </p:nvSpPr>
        <p:spPr bwMode="auto">
          <a:xfrm>
            <a:off x="4755762" y="3013715"/>
            <a:ext cx="608760" cy="508817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44" name="Freeform 99"/>
          <p:cNvSpPr>
            <a:spLocks/>
          </p:cNvSpPr>
          <p:nvPr/>
        </p:nvSpPr>
        <p:spPr bwMode="auto">
          <a:xfrm rot="4274566">
            <a:off x="565097" y="3110095"/>
            <a:ext cx="377851" cy="576386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77" name="Freeform 79"/>
          <p:cNvSpPr>
            <a:spLocks/>
          </p:cNvSpPr>
          <p:nvPr/>
        </p:nvSpPr>
        <p:spPr bwMode="auto">
          <a:xfrm>
            <a:off x="4519399" y="3185488"/>
            <a:ext cx="776695" cy="628538"/>
          </a:xfrm>
          <a:custGeom>
            <a:avLst/>
            <a:gdLst>
              <a:gd name="T0" fmla="*/ 8 w 544"/>
              <a:gd name="T1" fmla="*/ 160 h 456"/>
              <a:gd name="T2" fmla="*/ 296 w 544"/>
              <a:gd name="T3" fmla="*/ 16 h 456"/>
              <a:gd name="T4" fmla="*/ 536 w 544"/>
              <a:gd name="T5" fmla="*/ 256 h 456"/>
              <a:gd name="T6" fmla="*/ 248 w 544"/>
              <a:gd name="T7" fmla="*/ 448 h 456"/>
              <a:gd name="T8" fmla="*/ 8 w 544"/>
              <a:gd name="T9" fmla="*/ 160 h 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4"/>
              <a:gd name="T16" fmla="*/ 0 h 456"/>
              <a:gd name="T17" fmla="*/ 544 w 544"/>
              <a:gd name="T18" fmla="*/ 456 h 4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4" h="456">
                <a:moveTo>
                  <a:pt x="8" y="160"/>
                </a:moveTo>
                <a:cubicBezTo>
                  <a:pt x="16" y="88"/>
                  <a:pt x="208" y="0"/>
                  <a:pt x="296" y="16"/>
                </a:cubicBezTo>
                <a:cubicBezTo>
                  <a:pt x="384" y="32"/>
                  <a:pt x="544" y="184"/>
                  <a:pt x="536" y="256"/>
                </a:cubicBezTo>
                <a:cubicBezTo>
                  <a:pt x="528" y="328"/>
                  <a:pt x="336" y="456"/>
                  <a:pt x="248" y="448"/>
                </a:cubicBezTo>
                <a:cubicBezTo>
                  <a:pt x="160" y="440"/>
                  <a:pt x="0" y="232"/>
                  <a:pt x="8" y="1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79" name="Freeform 55"/>
          <p:cNvSpPr>
            <a:spLocks/>
          </p:cNvSpPr>
          <p:nvPr/>
        </p:nvSpPr>
        <p:spPr bwMode="auto">
          <a:xfrm>
            <a:off x="920362" y="3112325"/>
            <a:ext cx="608760" cy="857250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84" name="Freeform 69"/>
          <p:cNvSpPr>
            <a:spLocks/>
          </p:cNvSpPr>
          <p:nvPr/>
        </p:nvSpPr>
        <p:spPr bwMode="auto">
          <a:xfrm>
            <a:off x="1377562" y="3071190"/>
            <a:ext cx="608760" cy="508817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90" name="Freeform 74"/>
          <p:cNvSpPr>
            <a:spLocks/>
          </p:cNvSpPr>
          <p:nvPr/>
        </p:nvSpPr>
        <p:spPr bwMode="auto">
          <a:xfrm>
            <a:off x="1003179" y="3912428"/>
            <a:ext cx="671735" cy="598607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91" name="Freeform 81"/>
          <p:cNvSpPr>
            <a:spLocks/>
          </p:cNvSpPr>
          <p:nvPr/>
        </p:nvSpPr>
        <p:spPr bwMode="auto">
          <a:xfrm>
            <a:off x="1552008" y="3912425"/>
            <a:ext cx="818677" cy="628538"/>
          </a:xfrm>
          <a:custGeom>
            <a:avLst/>
            <a:gdLst>
              <a:gd name="T0" fmla="*/ 8 w 544"/>
              <a:gd name="T1" fmla="*/ 160 h 456"/>
              <a:gd name="T2" fmla="*/ 296 w 544"/>
              <a:gd name="T3" fmla="*/ 16 h 456"/>
              <a:gd name="T4" fmla="*/ 536 w 544"/>
              <a:gd name="T5" fmla="*/ 256 h 456"/>
              <a:gd name="T6" fmla="*/ 248 w 544"/>
              <a:gd name="T7" fmla="*/ 448 h 456"/>
              <a:gd name="T8" fmla="*/ 8 w 544"/>
              <a:gd name="T9" fmla="*/ 160 h 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4"/>
              <a:gd name="T16" fmla="*/ 0 h 456"/>
              <a:gd name="T17" fmla="*/ 544 w 544"/>
              <a:gd name="T18" fmla="*/ 456 h 4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4" h="456">
                <a:moveTo>
                  <a:pt x="8" y="160"/>
                </a:moveTo>
                <a:cubicBezTo>
                  <a:pt x="16" y="88"/>
                  <a:pt x="208" y="0"/>
                  <a:pt x="296" y="16"/>
                </a:cubicBezTo>
                <a:cubicBezTo>
                  <a:pt x="384" y="32"/>
                  <a:pt x="544" y="184"/>
                  <a:pt x="536" y="256"/>
                </a:cubicBezTo>
                <a:cubicBezTo>
                  <a:pt x="528" y="328"/>
                  <a:pt x="336" y="456"/>
                  <a:pt x="248" y="448"/>
                </a:cubicBezTo>
                <a:cubicBezTo>
                  <a:pt x="160" y="440"/>
                  <a:pt x="0" y="232"/>
                  <a:pt x="8" y="1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86" name="Freeform 70"/>
          <p:cNvSpPr>
            <a:spLocks/>
          </p:cNvSpPr>
          <p:nvPr/>
        </p:nvSpPr>
        <p:spPr bwMode="auto">
          <a:xfrm>
            <a:off x="4521793" y="3404572"/>
            <a:ext cx="914400" cy="1023167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08" name="Freeform 99"/>
          <p:cNvSpPr>
            <a:spLocks/>
          </p:cNvSpPr>
          <p:nvPr/>
        </p:nvSpPr>
        <p:spPr bwMode="auto">
          <a:xfrm>
            <a:off x="4255529" y="3471240"/>
            <a:ext cx="440826" cy="359165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09" name="Freeform 99"/>
          <p:cNvSpPr>
            <a:spLocks/>
          </p:cNvSpPr>
          <p:nvPr/>
        </p:nvSpPr>
        <p:spPr bwMode="auto">
          <a:xfrm>
            <a:off x="1969529" y="3112325"/>
            <a:ext cx="440826" cy="359165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11" name="Freeform 99"/>
          <p:cNvSpPr>
            <a:spLocks/>
          </p:cNvSpPr>
          <p:nvPr/>
        </p:nvSpPr>
        <p:spPr bwMode="auto">
          <a:xfrm>
            <a:off x="2198129" y="4083875"/>
            <a:ext cx="440826" cy="342900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12" name="Freeform 99"/>
          <p:cNvSpPr>
            <a:spLocks/>
          </p:cNvSpPr>
          <p:nvPr/>
        </p:nvSpPr>
        <p:spPr bwMode="auto">
          <a:xfrm>
            <a:off x="2579129" y="3912425"/>
            <a:ext cx="440826" cy="342900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13" name="Freeform 99"/>
          <p:cNvSpPr>
            <a:spLocks/>
          </p:cNvSpPr>
          <p:nvPr/>
        </p:nvSpPr>
        <p:spPr bwMode="auto">
          <a:xfrm>
            <a:off x="2779634" y="3641611"/>
            <a:ext cx="692727" cy="359165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16" name="Freeform 99"/>
          <p:cNvSpPr>
            <a:spLocks/>
          </p:cNvSpPr>
          <p:nvPr/>
        </p:nvSpPr>
        <p:spPr bwMode="auto">
          <a:xfrm>
            <a:off x="3804941" y="3055175"/>
            <a:ext cx="503802" cy="359165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17" name="Freeform 99"/>
          <p:cNvSpPr>
            <a:spLocks/>
          </p:cNvSpPr>
          <p:nvPr/>
        </p:nvSpPr>
        <p:spPr bwMode="auto">
          <a:xfrm>
            <a:off x="4151321" y="3789993"/>
            <a:ext cx="440826" cy="359165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19" name="Freeform 99"/>
          <p:cNvSpPr>
            <a:spLocks/>
          </p:cNvSpPr>
          <p:nvPr/>
        </p:nvSpPr>
        <p:spPr bwMode="auto">
          <a:xfrm>
            <a:off x="2350529" y="3071188"/>
            <a:ext cx="440826" cy="359165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21" name="Freeform 79"/>
          <p:cNvSpPr>
            <a:spLocks/>
          </p:cNvSpPr>
          <p:nvPr/>
        </p:nvSpPr>
        <p:spPr bwMode="auto">
          <a:xfrm rot="495020">
            <a:off x="2908285" y="3877092"/>
            <a:ext cx="824552" cy="630345"/>
          </a:xfrm>
          <a:custGeom>
            <a:avLst/>
            <a:gdLst>
              <a:gd name="T0" fmla="*/ 8 w 544"/>
              <a:gd name="T1" fmla="*/ 160 h 456"/>
              <a:gd name="T2" fmla="*/ 296 w 544"/>
              <a:gd name="T3" fmla="*/ 16 h 456"/>
              <a:gd name="T4" fmla="*/ 536 w 544"/>
              <a:gd name="T5" fmla="*/ 256 h 456"/>
              <a:gd name="T6" fmla="*/ 248 w 544"/>
              <a:gd name="T7" fmla="*/ 448 h 456"/>
              <a:gd name="T8" fmla="*/ 8 w 544"/>
              <a:gd name="T9" fmla="*/ 160 h 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4"/>
              <a:gd name="T16" fmla="*/ 0 h 456"/>
              <a:gd name="T17" fmla="*/ 544 w 544"/>
              <a:gd name="T18" fmla="*/ 456 h 4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4" h="456">
                <a:moveTo>
                  <a:pt x="8" y="160"/>
                </a:moveTo>
                <a:cubicBezTo>
                  <a:pt x="16" y="88"/>
                  <a:pt x="208" y="0"/>
                  <a:pt x="296" y="16"/>
                </a:cubicBezTo>
                <a:cubicBezTo>
                  <a:pt x="384" y="32"/>
                  <a:pt x="544" y="184"/>
                  <a:pt x="536" y="256"/>
                </a:cubicBezTo>
                <a:cubicBezTo>
                  <a:pt x="528" y="328"/>
                  <a:pt x="336" y="456"/>
                  <a:pt x="248" y="448"/>
                </a:cubicBezTo>
                <a:cubicBezTo>
                  <a:pt x="160" y="440"/>
                  <a:pt x="0" y="232"/>
                  <a:pt x="8" y="16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122" name="Freeform 71"/>
          <p:cNvSpPr>
            <a:spLocks/>
          </p:cNvSpPr>
          <p:nvPr/>
        </p:nvSpPr>
        <p:spPr bwMode="auto">
          <a:xfrm>
            <a:off x="490467" y="4003100"/>
            <a:ext cx="608760" cy="485775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98" name="Freeform 82"/>
          <p:cNvSpPr>
            <a:spLocks/>
          </p:cNvSpPr>
          <p:nvPr/>
        </p:nvSpPr>
        <p:spPr bwMode="auto">
          <a:xfrm>
            <a:off x="4211383" y="3060267"/>
            <a:ext cx="608760" cy="508817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92" name="Freeform 95"/>
          <p:cNvSpPr>
            <a:spLocks/>
          </p:cNvSpPr>
          <p:nvPr/>
        </p:nvSpPr>
        <p:spPr bwMode="auto">
          <a:xfrm>
            <a:off x="2835034" y="3028950"/>
            <a:ext cx="440826" cy="478886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2" name="Freeform 78"/>
          <p:cNvSpPr>
            <a:spLocks/>
          </p:cNvSpPr>
          <p:nvPr/>
        </p:nvSpPr>
        <p:spPr bwMode="auto">
          <a:xfrm rot="1646671">
            <a:off x="3699932" y="3369285"/>
            <a:ext cx="545785" cy="508817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31" name="Freeform 77"/>
          <p:cNvSpPr>
            <a:spLocks/>
          </p:cNvSpPr>
          <p:nvPr/>
        </p:nvSpPr>
        <p:spPr bwMode="auto">
          <a:xfrm rot="1646671">
            <a:off x="3259648" y="3053651"/>
            <a:ext cx="584675" cy="718329"/>
          </a:xfrm>
          <a:custGeom>
            <a:avLst/>
            <a:gdLst>
              <a:gd name="T0" fmla="*/ 40 w 464"/>
              <a:gd name="T1" fmla="*/ 272 h 408"/>
              <a:gd name="T2" fmla="*/ 88 w 464"/>
              <a:gd name="T3" fmla="*/ 32 h 408"/>
              <a:gd name="T4" fmla="*/ 424 w 464"/>
              <a:gd name="T5" fmla="*/ 80 h 408"/>
              <a:gd name="T6" fmla="*/ 328 w 464"/>
              <a:gd name="T7" fmla="*/ 368 h 408"/>
              <a:gd name="T8" fmla="*/ 40 w 464"/>
              <a:gd name="T9" fmla="*/ 272 h 4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408"/>
              <a:gd name="T17" fmla="*/ 464 w 464"/>
              <a:gd name="T18" fmla="*/ 408 h 4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408">
                <a:moveTo>
                  <a:pt x="40" y="272"/>
                </a:moveTo>
                <a:cubicBezTo>
                  <a:pt x="0" y="216"/>
                  <a:pt x="24" y="64"/>
                  <a:pt x="88" y="32"/>
                </a:cubicBezTo>
                <a:cubicBezTo>
                  <a:pt x="152" y="0"/>
                  <a:pt x="384" y="24"/>
                  <a:pt x="424" y="80"/>
                </a:cubicBezTo>
                <a:cubicBezTo>
                  <a:pt x="464" y="136"/>
                  <a:pt x="392" y="328"/>
                  <a:pt x="328" y="368"/>
                </a:cubicBezTo>
                <a:cubicBezTo>
                  <a:pt x="264" y="408"/>
                  <a:pt x="80" y="328"/>
                  <a:pt x="40" y="27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bg1"/>
            </a:solidFill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sp>
        <p:nvSpPr>
          <p:cNvPr id="66" name="Line 224"/>
          <p:cNvSpPr>
            <a:spLocks noChangeShapeType="1"/>
          </p:cNvSpPr>
          <p:nvPr/>
        </p:nvSpPr>
        <p:spPr bwMode="auto">
          <a:xfrm flipH="1">
            <a:off x="3404947" y="3496364"/>
            <a:ext cx="1929837" cy="54116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cxnSp>
        <p:nvCxnSpPr>
          <p:cNvPr id="107" name="Curved Connector 106"/>
          <p:cNvCxnSpPr/>
          <p:nvPr/>
        </p:nvCxnSpPr>
        <p:spPr>
          <a:xfrm rot="16200000" flipV="1">
            <a:off x="2521014" y="3325105"/>
            <a:ext cx="324584" cy="247899"/>
          </a:xfrm>
          <a:prstGeom prst="curvedConnector3">
            <a:avLst>
              <a:gd name="adj1" fmla="val 31414"/>
            </a:avLst>
          </a:prstGeom>
          <a:ln w="19050">
            <a:solidFill>
              <a:srgbClr val="FFFF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urved Connector 132"/>
          <p:cNvCxnSpPr/>
          <p:nvPr/>
        </p:nvCxnSpPr>
        <p:spPr>
          <a:xfrm rot="16200000" flipV="1">
            <a:off x="2759919" y="3314799"/>
            <a:ext cx="283881" cy="227806"/>
          </a:xfrm>
          <a:prstGeom prst="curvedConnector3">
            <a:avLst>
              <a:gd name="adj1" fmla="val 36577"/>
            </a:avLst>
          </a:prstGeom>
          <a:ln w="19050">
            <a:solidFill>
              <a:srgbClr val="FFFF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urved Connector 133"/>
          <p:cNvCxnSpPr/>
          <p:nvPr/>
        </p:nvCxnSpPr>
        <p:spPr>
          <a:xfrm rot="16200000" flipV="1">
            <a:off x="2912319" y="3258245"/>
            <a:ext cx="283881" cy="227806"/>
          </a:xfrm>
          <a:prstGeom prst="curvedConnector3">
            <a:avLst>
              <a:gd name="adj1" fmla="val 28749"/>
            </a:avLst>
          </a:prstGeom>
          <a:ln w="19050">
            <a:solidFill>
              <a:srgbClr val="FFFF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urved Connector 135"/>
          <p:cNvCxnSpPr/>
          <p:nvPr/>
        </p:nvCxnSpPr>
        <p:spPr>
          <a:xfrm rot="16200000" flipV="1">
            <a:off x="2455913" y="3429099"/>
            <a:ext cx="283881" cy="227806"/>
          </a:xfrm>
          <a:prstGeom prst="curvedConnector3">
            <a:avLst>
              <a:gd name="adj1" fmla="val 15328"/>
            </a:avLst>
          </a:prstGeom>
          <a:ln w="19050">
            <a:solidFill>
              <a:srgbClr val="FFFF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urved Connector 136"/>
          <p:cNvCxnSpPr/>
          <p:nvPr/>
        </p:nvCxnSpPr>
        <p:spPr>
          <a:xfrm rot="16200000" flipV="1">
            <a:off x="3346544" y="3228975"/>
            <a:ext cx="330620" cy="228600"/>
          </a:xfrm>
          <a:prstGeom prst="curvedConnector3">
            <a:avLst>
              <a:gd name="adj1" fmla="val 30554"/>
            </a:avLst>
          </a:prstGeom>
          <a:ln w="19050">
            <a:solidFill>
              <a:srgbClr val="FFFF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urved Connector 137"/>
          <p:cNvCxnSpPr/>
          <p:nvPr/>
        </p:nvCxnSpPr>
        <p:spPr>
          <a:xfrm rot="16200000" flipV="1">
            <a:off x="3575144" y="3286125"/>
            <a:ext cx="330620" cy="228600"/>
          </a:xfrm>
          <a:prstGeom prst="curvedConnector3">
            <a:avLst>
              <a:gd name="adj1" fmla="val 34875"/>
            </a:avLst>
          </a:prstGeom>
          <a:ln w="19050">
            <a:solidFill>
              <a:srgbClr val="FFFF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urved Connector 138"/>
          <p:cNvCxnSpPr/>
          <p:nvPr/>
        </p:nvCxnSpPr>
        <p:spPr>
          <a:xfrm rot="16200000" flipV="1">
            <a:off x="3803744" y="3286125"/>
            <a:ext cx="330620" cy="228600"/>
          </a:xfrm>
          <a:prstGeom prst="curvedConnector3">
            <a:avLst>
              <a:gd name="adj1" fmla="val 36315"/>
            </a:avLst>
          </a:prstGeom>
          <a:ln w="19050">
            <a:solidFill>
              <a:srgbClr val="FFFF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/>
          <p:cNvCxnSpPr/>
          <p:nvPr/>
        </p:nvCxnSpPr>
        <p:spPr>
          <a:xfrm rot="16200000" flipV="1">
            <a:off x="3956144" y="3286125"/>
            <a:ext cx="330620" cy="228600"/>
          </a:xfrm>
          <a:prstGeom prst="curvedConnector3">
            <a:avLst>
              <a:gd name="adj1" fmla="val 55761"/>
            </a:avLst>
          </a:prstGeom>
          <a:ln w="19050">
            <a:solidFill>
              <a:srgbClr val="FFFF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>
          <a:xfrm>
            <a:off x="495300" y="222766"/>
            <a:ext cx="2476500" cy="457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495302" y="266700"/>
            <a:ext cx="2353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latin typeface="+mj-lt"/>
              </a:rPr>
              <a:t>GEOTHERMAL ENERGY</a:t>
            </a:r>
          </a:p>
        </p:txBody>
      </p:sp>
      <p:sp>
        <p:nvSpPr>
          <p:cNvPr id="65" name="Line 223"/>
          <p:cNvSpPr>
            <a:spLocks noChangeShapeType="1"/>
          </p:cNvSpPr>
          <p:nvPr/>
        </p:nvSpPr>
        <p:spPr bwMode="auto">
          <a:xfrm flipH="1">
            <a:off x="5285115" y="3124607"/>
            <a:ext cx="38701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grpSp>
        <p:nvGrpSpPr>
          <p:cNvPr id="2" name="Group 199"/>
          <p:cNvGrpSpPr>
            <a:grpSpLocks/>
          </p:cNvGrpSpPr>
          <p:nvPr/>
        </p:nvGrpSpPr>
        <p:grpSpPr bwMode="auto">
          <a:xfrm>
            <a:off x="516341" y="1943100"/>
            <a:ext cx="4304147" cy="114300"/>
            <a:chOff x="0" y="1232"/>
            <a:chExt cx="2976" cy="160"/>
          </a:xfrm>
        </p:grpSpPr>
        <p:grpSp>
          <p:nvGrpSpPr>
            <p:cNvPr id="18586" name="Group 196"/>
            <p:cNvGrpSpPr>
              <a:grpSpLocks/>
            </p:cNvGrpSpPr>
            <p:nvPr/>
          </p:nvGrpSpPr>
          <p:grpSpPr bwMode="auto">
            <a:xfrm>
              <a:off x="0" y="1232"/>
              <a:ext cx="2976" cy="160"/>
              <a:chOff x="0" y="1232"/>
              <a:chExt cx="2976" cy="160"/>
            </a:xfrm>
          </p:grpSpPr>
          <p:grpSp>
            <p:nvGrpSpPr>
              <p:cNvPr id="18588" name="Group 135"/>
              <p:cNvGrpSpPr>
                <a:grpSpLocks/>
              </p:cNvGrpSpPr>
              <p:nvPr/>
            </p:nvGrpSpPr>
            <p:grpSpPr bwMode="auto">
              <a:xfrm>
                <a:off x="0" y="1248"/>
                <a:ext cx="2976" cy="96"/>
                <a:chOff x="48" y="1200"/>
                <a:chExt cx="2976" cy="96"/>
              </a:xfrm>
            </p:grpSpPr>
            <p:sp>
              <p:nvSpPr>
                <p:cNvPr id="18590" name="Line 5"/>
                <p:cNvSpPr>
                  <a:spLocks noChangeShapeType="1"/>
                </p:cNvSpPr>
                <p:nvPr/>
              </p:nvSpPr>
              <p:spPr bwMode="auto">
                <a:xfrm>
                  <a:off x="48" y="1296"/>
                  <a:ext cx="2976" cy="0"/>
                </a:xfrm>
                <a:prstGeom prst="line">
                  <a:avLst/>
                </a:prstGeom>
                <a:noFill/>
                <a:ln w="76200">
                  <a:solidFill>
                    <a:srgbClr val="9966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70C0"/>
                    </a:solidFill>
                    <a:effectLst/>
                    <a:latin typeface="Bookman Old Style" pitchFamily="18" charset="0"/>
                  </a:endParaRPr>
                </a:p>
              </p:txBody>
            </p:sp>
            <p:sp>
              <p:nvSpPr>
                <p:cNvPr id="18591" name="Oval 130"/>
                <p:cNvSpPr>
                  <a:spLocks noChangeArrowheads="1"/>
                </p:cNvSpPr>
                <p:nvPr/>
              </p:nvSpPr>
              <p:spPr bwMode="auto">
                <a:xfrm>
                  <a:off x="2160" y="1200"/>
                  <a:ext cx="336" cy="96"/>
                </a:xfrm>
                <a:prstGeom prst="ellipse">
                  <a:avLst/>
                </a:prstGeom>
                <a:solidFill>
                  <a:srgbClr val="996633"/>
                </a:solidFill>
                <a:ln w="9525">
                  <a:solidFill>
                    <a:srgbClr val="9966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/>
                  <a:endParaRPr lang="en-US" altLang="en-US">
                    <a:solidFill>
                      <a:srgbClr val="0070C0"/>
                    </a:solidFill>
                    <a:effectLst/>
                    <a:latin typeface="Bookman Old Style" pitchFamily="18" charset="0"/>
                  </a:endParaRPr>
                </a:p>
              </p:txBody>
            </p:sp>
            <p:sp>
              <p:nvSpPr>
                <p:cNvPr id="18592" name="Oval 131"/>
                <p:cNvSpPr>
                  <a:spLocks noChangeArrowheads="1"/>
                </p:cNvSpPr>
                <p:nvPr/>
              </p:nvSpPr>
              <p:spPr bwMode="auto">
                <a:xfrm>
                  <a:off x="1056" y="1200"/>
                  <a:ext cx="240" cy="96"/>
                </a:xfrm>
                <a:prstGeom prst="ellipse">
                  <a:avLst/>
                </a:prstGeom>
                <a:solidFill>
                  <a:srgbClr val="996633"/>
                </a:solidFill>
                <a:ln w="9525">
                  <a:solidFill>
                    <a:srgbClr val="9966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0070C0"/>
                    </a:solidFill>
                    <a:effectLst/>
                    <a:latin typeface="Bookman Old Style" pitchFamily="18" charset="0"/>
                  </a:endParaRPr>
                </a:p>
              </p:txBody>
            </p:sp>
            <p:sp>
              <p:nvSpPr>
                <p:cNvPr id="18593" name="Oval 132"/>
                <p:cNvSpPr>
                  <a:spLocks noChangeArrowheads="1"/>
                </p:cNvSpPr>
                <p:nvPr/>
              </p:nvSpPr>
              <p:spPr bwMode="auto">
                <a:xfrm>
                  <a:off x="384" y="1200"/>
                  <a:ext cx="192" cy="96"/>
                </a:xfrm>
                <a:prstGeom prst="ellipse">
                  <a:avLst/>
                </a:prstGeom>
                <a:solidFill>
                  <a:srgbClr val="996633"/>
                </a:solidFill>
                <a:ln w="9525">
                  <a:solidFill>
                    <a:srgbClr val="9966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0070C0"/>
                    </a:solidFill>
                    <a:effectLst/>
                    <a:latin typeface="Bookman Old Style" pitchFamily="18" charset="0"/>
                  </a:endParaRPr>
                </a:p>
              </p:txBody>
            </p:sp>
            <p:sp>
              <p:nvSpPr>
                <p:cNvPr id="18594" name="Oval 133"/>
                <p:cNvSpPr>
                  <a:spLocks noChangeArrowheads="1"/>
                </p:cNvSpPr>
                <p:nvPr/>
              </p:nvSpPr>
              <p:spPr bwMode="auto">
                <a:xfrm>
                  <a:off x="2064" y="1200"/>
                  <a:ext cx="144" cy="96"/>
                </a:xfrm>
                <a:prstGeom prst="ellipse">
                  <a:avLst/>
                </a:prstGeom>
                <a:solidFill>
                  <a:srgbClr val="996633"/>
                </a:solidFill>
                <a:ln w="9525">
                  <a:solidFill>
                    <a:srgbClr val="9966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0070C0"/>
                    </a:solidFill>
                    <a:effectLst/>
                    <a:latin typeface="Bookman Old Style" pitchFamily="18" charset="0"/>
                  </a:endParaRPr>
                </a:p>
              </p:txBody>
            </p:sp>
            <p:sp>
              <p:nvSpPr>
                <p:cNvPr id="18595" name="Oval 134"/>
                <p:cNvSpPr>
                  <a:spLocks noChangeArrowheads="1"/>
                </p:cNvSpPr>
                <p:nvPr/>
              </p:nvSpPr>
              <p:spPr bwMode="auto">
                <a:xfrm>
                  <a:off x="1584" y="1200"/>
                  <a:ext cx="96" cy="96"/>
                </a:xfrm>
                <a:prstGeom prst="ellipse">
                  <a:avLst/>
                </a:prstGeom>
                <a:solidFill>
                  <a:srgbClr val="996633"/>
                </a:solidFill>
                <a:ln w="9525">
                  <a:solidFill>
                    <a:srgbClr val="9966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0070C0"/>
                    </a:solidFill>
                    <a:effectLst/>
                    <a:latin typeface="Bookman Old Style" pitchFamily="18" charset="0"/>
                  </a:endParaRPr>
                </a:p>
              </p:txBody>
            </p:sp>
          </p:grpSp>
          <p:sp>
            <p:nvSpPr>
              <p:cNvPr id="18589" name="Freeform 195"/>
              <p:cNvSpPr>
                <a:spLocks/>
              </p:cNvSpPr>
              <p:nvPr/>
            </p:nvSpPr>
            <p:spPr bwMode="auto">
              <a:xfrm>
                <a:off x="0" y="1232"/>
                <a:ext cx="2880" cy="160"/>
              </a:xfrm>
              <a:custGeom>
                <a:avLst/>
                <a:gdLst>
                  <a:gd name="T0" fmla="*/ 0 w 2880"/>
                  <a:gd name="T1" fmla="*/ 56 h 160"/>
                  <a:gd name="T2" fmla="*/ 432 w 2880"/>
                  <a:gd name="T3" fmla="*/ 56 h 160"/>
                  <a:gd name="T4" fmla="*/ 768 w 2880"/>
                  <a:gd name="T5" fmla="*/ 152 h 160"/>
                  <a:gd name="T6" fmla="*/ 1056 w 2880"/>
                  <a:gd name="T7" fmla="*/ 8 h 160"/>
                  <a:gd name="T8" fmla="*/ 1392 w 2880"/>
                  <a:gd name="T9" fmla="*/ 104 h 160"/>
                  <a:gd name="T10" fmla="*/ 1680 w 2880"/>
                  <a:gd name="T11" fmla="*/ 56 h 160"/>
                  <a:gd name="T12" fmla="*/ 1872 w 2880"/>
                  <a:gd name="T13" fmla="*/ 104 h 160"/>
                  <a:gd name="T14" fmla="*/ 2304 w 2880"/>
                  <a:gd name="T15" fmla="*/ 56 h 160"/>
                  <a:gd name="T16" fmla="*/ 2592 w 2880"/>
                  <a:gd name="T17" fmla="*/ 104 h 160"/>
                  <a:gd name="T18" fmla="*/ 2784 w 2880"/>
                  <a:gd name="T19" fmla="*/ 152 h 160"/>
                  <a:gd name="T20" fmla="*/ 2880 w 2880"/>
                  <a:gd name="T21" fmla="*/ 56 h 16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880"/>
                  <a:gd name="T34" fmla="*/ 0 h 160"/>
                  <a:gd name="T35" fmla="*/ 2880 w 2880"/>
                  <a:gd name="T36" fmla="*/ 160 h 16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880" h="160">
                    <a:moveTo>
                      <a:pt x="0" y="56"/>
                    </a:moveTo>
                    <a:cubicBezTo>
                      <a:pt x="152" y="48"/>
                      <a:pt x="304" y="40"/>
                      <a:pt x="432" y="56"/>
                    </a:cubicBezTo>
                    <a:cubicBezTo>
                      <a:pt x="560" y="72"/>
                      <a:pt x="664" y="160"/>
                      <a:pt x="768" y="152"/>
                    </a:cubicBezTo>
                    <a:cubicBezTo>
                      <a:pt x="872" y="144"/>
                      <a:pt x="952" y="16"/>
                      <a:pt x="1056" y="8"/>
                    </a:cubicBezTo>
                    <a:cubicBezTo>
                      <a:pt x="1160" y="0"/>
                      <a:pt x="1288" y="96"/>
                      <a:pt x="1392" y="104"/>
                    </a:cubicBezTo>
                    <a:cubicBezTo>
                      <a:pt x="1496" y="112"/>
                      <a:pt x="1600" y="56"/>
                      <a:pt x="1680" y="56"/>
                    </a:cubicBezTo>
                    <a:cubicBezTo>
                      <a:pt x="1760" y="56"/>
                      <a:pt x="1768" y="104"/>
                      <a:pt x="1872" y="104"/>
                    </a:cubicBezTo>
                    <a:cubicBezTo>
                      <a:pt x="1976" y="104"/>
                      <a:pt x="2184" y="56"/>
                      <a:pt x="2304" y="56"/>
                    </a:cubicBezTo>
                    <a:cubicBezTo>
                      <a:pt x="2424" y="56"/>
                      <a:pt x="2512" y="88"/>
                      <a:pt x="2592" y="104"/>
                    </a:cubicBezTo>
                    <a:cubicBezTo>
                      <a:pt x="2672" y="120"/>
                      <a:pt x="2736" y="160"/>
                      <a:pt x="2784" y="152"/>
                    </a:cubicBezTo>
                    <a:cubicBezTo>
                      <a:pt x="2832" y="144"/>
                      <a:pt x="2856" y="100"/>
                      <a:pt x="2880" y="56"/>
                    </a:cubicBezTo>
                  </a:path>
                </a:pathLst>
              </a:custGeom>
              <a:noFill/>
              <a:ln w="76200">
                <a:solidFill>
                  <a:srgbClr val="9966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70C0"/>
                  </a:solidFill>
                  <a:effectLst/>
                  <a:latin typeface="Bookman Old Style" pitchFamily="18" charset="0"/>
                </a:endParaRPr>
              </a:p>
            </p:txBody>
          </p:sp>
        </p:grpSp>
        <p:sp>
          <p:nvSpPr>
            <p:cNvPr id="18587" name="Freeform 198"/>
            <p:cNvSpPr>
              <a:spLocks/>
            </p:cNvSpPr>
            <p:nvPr/>
          </p:nvSpPr>
          <p:spPr bwMode="auto">
            <a:xfrm>
              <a:off x="48" y="1288"/>
              <a:ext cx="344" cy="56"/>
            </a:xfrm>
            <a:custGeom>
              <a:avLst/>
              <a:gdLst>
                <a:gd name="T0" fmla="*/ 0 w 344"/>
                <a:gd name="T1" fmla="*/ 8 h 56"/>
                <a:gd name="T2" fmla="*/ 336 w 344"/>
                <a:gd name="T3" fmla="*/ 8 h 56"/>
                <a:gd name="T4" fmla="*/ 48 w 344"/>
                <a:gd name="T5" fmla="*/ 8 h 56"/>
                <a:gd name="T6" fmla="*/ 240 w 344"/>
                <a:gd name="T7" fmla="*/ 56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4"/>
                <a:gd name="T13" fmla="*/ 0 h 56"/>
                <a:gd name="T14" fmla="*/ 344 w 344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4" h="56">
                  <a:moveTo>
                    <a:pt x="0" y="8"/>
                  </a:moveTo>
                  <a:cubicBezTo>
                    <a:pt x="164" y="8"/>
                    <a:pt x="328" y="8"/>
                    <a:pt x="336" y="8"/>
                  </a:cubicBezTo>
                  <a:cubicBezTo>
                    <a:pt x="344" y="8"/>
                    <a:pt x="64" y="0"/>
                    <a:pt x="48" y="8"/>
                  </a:cubicBezTo>
                  <a:cubicBezTo>
                    <a:pt x="32" y="16"/>
                    <a:pt x="136" y="36"/>
                    <a:pt x="240" y="56"/>
                  </a:cubicBezTo>
                </a:path>
              </a:pathLst>
            </a:custGeom>
            <a:solidFill>
              <a:srgbClr val="996633"/>
            </a:solidFill>
            <a:ln w="76200">
              <a:solidFill>
                <a:srgbClr val="996633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>
                <a:solidFill>
                  <a:srgbClr val="0070C0"/>
                </a:solidFill>
                <a:effectLst/>
                <a:latin typeface="Bookman Old Style" pitchFamily="18" charset="0"/>
              </a:endParaRPr>
            </a:p>
          </p:txBody>
        </p:sp>
      </p:grpSp>
      <p:sp>
        <p:nvSpPr>
          <p:cNvPr id="39" name="AutoShape 85"/>
          <p:cNvSpPr>
            <a:spLocks noChangeArrowheads="1"/>
          </p:cNvSpPr>
          <p:nvPr/>
        </p:nvSpPr>
        <p:spPr bwMode="auto">
          <a:xfrm>
            <a:off x="3167968" y="1860551"/>
            <a:ext cx="227206" cy="1625600"/>
          </a:xfrm>
          <a:prstGeom prst="can">
            <a:avLst>
              <a:gd name="adj" fmla="val 97917"/>
            </a:avLst>
          </a:prstGeom>
          <a:gradFill>
            <a:gsLst>
              <a:gs pos="0">
                <a:schemeClr val="bg1"/>
              </a:gs>
              <a:gs pos="9500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0" scaled="1"/>
          </a:gradFill>
          <a:ln>
            <a:solidFill>
              <a:schemeClr val="tx1"/>
            </a:solidFill>
            <a:headEnd/>
            <a:tailEnd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70C0"/>
              </a:solidFill>
              <a:effectLst/>
              <a:latin typeface="Bookman Old Style" pitchFamily="18" charset="0"/>
            </a:endParaRPr>
          </a:p>
        </p:txBody>
      </p:sp>
      <p:pic>
        <p:nvPicPr>
          <p:cNvPr id="3" name="Picture 2" descr="\\192.168.1.34\mt_school\cloud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086104" y="1190510"/>
            <a:ext cx="407612" cy="120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ounded Rectangle 98"/>
          <p:cNvSpPr/>
          <p:nvPr/>
        </p:nvSpPr>
        <p:spPr>
          <a:xfrm>
            <a:off x="4369865" y="1683161"/>
            <a:ext cx="4322621" cy="748477"/>
          </a:xfrm>
          <a:prstGeom prst="roundRect">
            <a:avLst/>
          </a:prstGeom>
          <a:solidFill>
            <a:srgbClr val="0066FF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The rocks present at hot spots, heat the underground water and turn it into </a:t>
            </a:r>
            <a:r>
              <a:rPr lang="en-US" b="1" dirty="0" smtClean="0"/>
              <a:t>steam </a:t>
            </a:r>
            <a:endParaRPr lang="en-US" b="1" dirty="0"/>
          </a:p>
        </p:txBody>
      </p:sp>
      <p:cxnSp>
        <p:nvCxnSpPr>
          <p:cNvPr id="130" name="Curved Connector 129"/>
          <p:cNvCxnSpPr/>
          <p:nvPr/>
        </p:nvCxnSpPr>
        <p:spPr>
          <a:xfrm rot="16200000" flipV="1">
            <a:off x="3194144" y="3228975"/>
            <a:ext cx="330620" cy="228600"/>
          </a:xfrm>
          <a:prstGeom prst="curvedConnector3">
            <a:avLst>
              <a:gd name="adj1" fmla="val 17349"/>
            </a:avLst>
          </a:prstGeom>
          <a:ln w="19050">
            <a:solidFill>
              <a:srgbClr val="FFFF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urved Connector 134"/>
          <p:cNvCxnSpPr/>
          <p:nvPr/>
        </p:nvCxnSpPr>
        <p:spPr>
          <a:xfrm rot="16200000" flipV="1">
            <a:off x="3064719" y="3258245"/>
            <a:ext cx="283881" cy="227806"/>
          </a:xfrm>
          <a:prstGeom prst="curvedConnector3">
            <a:avLst>
              <a:gd name="adj1" fmla="val 33223"/>
            </a:avLst>
          </a:prstGeom>
          <a:ln w="19050">
            <a:solidFill>
              <a:srgbClr val="FFFF00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5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 tmFilter="0, 0; .2, .5; .8, .5; 1, 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250" autoRev="1" fill="hold"/>
                                        <p:tgtEl>
                                          <p:spTgt spid="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4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00"/>
                            </p:stCondLst>
                            <p:childTnLst>
                              <p:par>
                                <p:cTn id="288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147" grpId="0" animBg="1"/>
      <p:bldP spid="149" grpId="0" animBg="1"/>
      <p:bldP spid="151" grpId="0" animBg="1"/>
      <p:bldP spid="123" grpId="0" animBg="1"/>
      <p:bldP spid="123" grpId="1" animBg="1"/>
      <p:bldP spid="123" grpId="2" animBg="1"/>
      <p:bldP spid="101" grpId="0" animBg="1"/>
      <p:bldP spid="95" grpId="0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2" grpId="0" animBg="1"/>
      <p:bldP spid="52" grpId="1" animBg="1"/>
      <p:bldP spid="53" grpId="0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6" grpId="0" animBg="1"/>
      <p:bldP spid="66" grpId="1" animBg="1"/>
      <p:bldP spid="65" grpId="0" animBg="1"/>
      <p:bldP spid="65" grpId="1" animBg="1"/>
      <p:bldP spid="99" grpId="0" animBg="1"/>
      <p:bldP spid="9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1602" y="251590"/>
            <a:ext cx="3394598" cy="906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100"/>
              </a:lnSpc>
              <a:defRPr/>
            </a:pPr>
            <a:r>
              <a:rPr lang="en-US" sz="2400" kern="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ENVIRONMENTAL </a:t>
            </a:r>
            <a:r>
              <a:rPr lang="en-US" sz="3600" kern="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CONSEQUENCES</a:t>
            </a:r>
            <a:endParaRPr lang="en-US" sz="3600" kern="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1602" y="1200150"/>
            <a:ext cx="4766198" cy="893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100"/>
              </a:lnSpc>
              <a:defRPr/>
            </a:pPr>
            <a:r>
              <a:rPr lang="en-US" sz="24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Exploiting any source of energy disturbs the environment in some way.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602" y="2093536"/>
            <a:ext cx="8423798" cy="48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100"/>
              </a:lnSpc>
              <a:defRPr/>
            </a:pPr>
            <a:r>
              <a:rPr lang="en-US" sz="24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Factors on which the Source of Energy to be selected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57200" y="2802731"/>
            <a:ext cx="762000" cy="762000"/>
            <a:chOff x="457200" y="1126331"/>
            <a:chExt cx="762000" cy="762000"/>
          </a:xfrm>
        </p:grpSpPr>
        <p:grpSp>
          <p:nvGrpSpPr>
            <p:cNvPr id="7" name="Group 6"/>
            <p:cNvGrpSpPr/>
            <p:nvPr/>
          </p:nvGrpSpPr>
          <p:grpSpPr>
            <a:xfrm>
              <a:off x="457200" y="1126331"/>
              <a:ext cx="762000" cy="762000"/>
              <a:chOff x="3200400" y="1428750"/>
              <a:chExt cx="762000" cy="76200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3200400" y="1428750"/>
                <a:ext cx="762000" cy="762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278981" y="1507331"/>
                <a:ext cx="604838" cy="60483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654496" y="124572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343123" y="2786767"/>
            <a:ext cx="30631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Ease of Extraction of Energy from the Source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724400" y="2818110"/>
            <a:ext cx="762000" cy="762000"/>
            <a:chOff x="457200" y="1126331"/>
            <a:chExt cx="762000" cy="762000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" y="1126331"/>
              <a:ext cx="762000" cy="762000"/>
              <a:chOff x="3200400" y="1428750"/>
              <a:chExt cx="762000" cy="762000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3200400" y="1428750"/>
                <a:ext cx="762000" cy="762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278981" y="1507331"/>
                <a:ext cx="604838" cy="60483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654496" y="124572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591148" y="2814390"/>
            <a:ext cx="28670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Efficiency of the Technology available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4618" y="3986361"/>
            <a:ext cx="762000" cy="762000"/>
            <a:chOff x="457200" y="1126331"/>
            <a:chExt cx="762000" cy="762000"/>
          </a:xfrm>
        </p:grpSpPr>
        <p:grpSp>
          <p:nvGrpSpPr>
            <p:cNvPr id="19" name="Group 18"/>
            <p:cNvGrpSpPr/>
            <p:nvPr/>
          </p:nvGrpSpPr>
          <p:grpSpPr>
            <a:xfrm>
              <a:off x="457200" y="1126331"/>
              <a:ext cx="762000" cy="762000"/>
              <a:chOff x="3200400" y="1428750"/>
              <a:chExt cx="762000" cy="762000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3200400" y="1428750"/>
                <a:ext cx="762000" cy="762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278981" y="1507331"/>
                <a:ext cx="604838" cy="60483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654496" y="124572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1343123" y="3982641"/>
            <a:ext cx="28782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Environmental damage caused</a:t>
            </a:r>
          </a:p>
        </p:txBody>
      </p:sp>
    </p:spTree>
    <p:extLst>
      <p:ext uri="{BB962C8B-B14F-4D97-AF65-F5344CB8AC3E}">
        <p14:creationId xmlns:p14="http://schemas.microsoft.com/office/powerpoint/2010/main" val="348008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1" grpId="0"/>
      <p:bldP spid="17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CBSE (X)\Light - Reflection and Refraction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177800" y="179248"/>
            <a:ext cx="8976159" cy="868502"/>
            <a:chOff x="415925" y="743226"/>
            <a:chExt cx="8976159" cy="868502"/>
          </a:xfrm>
        </p:grpSpPr>
        <p:sp>
          <p:nvSpPr>
            <p:cNvPr id="13" name="Rectangle 12"/>
            <p:cNvSpPr/>
            <p:nvPr/>
          </p:nvSpPr>
          <p:spPr>
            <a:xfrm>
              <a:off x="1162484" y="1533523"/>
              <a:ext cx="8229600" cy="78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15925" y="888423"/>
              <a:ext cx="755703" cy="692727"/>
              <a:chOff x="415925" y="285750"/>
              <a:chExt cx="755703" cy="69272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415925" y="285750"/>
                <a:ext cx="755703" cy="692727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5715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prstClr val="black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68744" y="324422"/>
                <a:ext cx="66556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dirty="0">
                    <a:ln w="12700"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Aharoni" pitchFamily="2" charset="-79"/>
                    <a:cs typeface="Aharoni" pitchFamily="2" charset="-79"/>
                  </a:rPr>
                  <a:t>Q.</a:t>
                </a: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1225097" y="743226"/>
              <a:ext cx="757561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70000"/>
                      </a:srgbClr>
                    </a:outerShdw>
                  </a:effectLst>
                  <a:latin typeface="Tw Cen MT" panose="020B0602020104020603" pitchFamily="34" charset="0"/>
                  <a:cs typeface="Aharoni" panose="02010803020104030203" pitchFamily="2" charset="-79"/>
                </a:rPr>
                <a:t>Suggest some steps which can be taken to reduce energy consumption.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52400" y="1106249"/>
            <a:ext cx="12001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Ans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: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2400" y="1734562"/>
            <a:ext cx="80772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228600">
              <a:buFont typeface="+mj-lt"/>
              <a:buAutoNum type="romanLcPeriod"/>
            </a:pPr>
            <a:r>
              <a:rPr lang="en-US" sz="2200" dirty="0" smtClean="0">
                <a:solidFill>
                  <a:schemeClr val="bg1"/>
                </a:solidFill>
              </a:rPr>
              <a:t>Switch </a:t>
            </a:r>
            <a:r>
              <a:rPr lang="en-US" sz="2200" dirty="0">
                <a:solidFill>
                  <a:schemeClr val="bg1"/>
                </a:solidFill>
              </a:rPr>
              <a:t>off lights, fans, TV and other such electrical appliances when </a:t>
            </a:r>
            <a:r>
              <a:rPr lang="en-US" sz="2200" dirty="0" smtClean="0">
                <a:solidFill>
                  <a:schemeClr val="bg1"/>
                </a:solidFill>
              </a:rPr>
              <a:t>not needed</a:t>
            </a:r>
            <a:r>
              <a:rPr lang="en-US" sz="2200" dirty="0">
                <a:solidFill>
                  <a:schemeClr val="bg1"/>
                </a:solidFill>
              </a:rPr>
              <a:t>, to save electricity.</a:t>
            </a:r>
          </a:p>
          <a:p>
            <a:pPr marL="514350" indent="-514350" defTabSz="228600">
              <a:buFont typeface="+mj-lt"/>
              <a:buAutoNum type="romanLcPeriod"/>
            </a:pPr>
            <a:r>
              <a:rPr lang="en-US" sz="2200" dirty="0" smtClean="0">
                <a:solidFill>
                  <a:schemeClr val="bg1"/>
                </a:solidFill>
              </a:rPr>
              <a:t>Use </a:t>
            </a:r>
            <a:r>
              <a:rPr lang="en-US" sz="2200" dirty="0">
                <a:solidFill>
                  <a:schemeClr val="bg1"/>
                </a:solidFill>
              </a:rPr>
              <a:t>energy efficient electrical appliances to save electricity. This can be </a:t>
            </a:r>
            <a:r>
              <a:rPr lang="en-US" sz="2200" dirty="0" smtClean="0">
                <a:solidFill>
                  <a:schemeClr val="bg1"/>
                </a:solidFill>
              </a:rPr>
              <a:t>done by </a:t>
            </a:r>
            <a:r>
              <a:rPr lang="en-US" sz="2200" dirty="0">
                <a:solidFill>
                  <a:schemeClr val="bg1"/>
                </a:solidFill>
              </a:rPr>
              <a:t>using compact fluorescent lamps (CFL) and tube - lights in place </a:t>
            </a:r>
            <a:r>
              <a:rPr lang="en-US" sz="2200" dirty="0" smtClean="0">
                <a:solidFill>
                  <a:schemeClr val="bg1"/>
                </a:solidFill>
              </a:rPr>
              <a:t>of conventional </a:t>
            </a:r>
            <a:r>
              <a:rPr lang="en-US" sz="2200" dirty="0">
                <a:solidFill>
                  <a:schemeClr val="bg1"/>
                </a:solidFill>
              </a:rPr>
              <a:t>filament - type electric bulbs.</a:t>
            </a:r>
          </a:p>
          <a:p>
            <a:pPr marL="514350" indent="-514350" defTabSz="228600">
              <a:buFont typeface="+mj-lt"/>
              <a:buAutoNum type="romanLcPeriod"/>
            </a:pPr>
            <a:r>
              <a:rPr lang="en-US" sz="2200" dirty="0" smtClean="0">
                <a:solidFill>
                  <a:schemeClr val="bg1"/>
                </a:solidFill>
              </a:rPr>
              <a:t>Good </a:t>
            </a:r>
            <a:r>
              <a:rPr lang="en-US" sz="2200" dirty="0">
                <a:solidFill>
                  <a:schemeClr val="bg1"/>
                </a:solidFill>
              </a:rPr>
              <a:t>quality stoves should be used to burn fuels like kerosene and LPG </a:t>
            </a:r>
            <a:r>
              <a:rPr lang="en-US" sz="2200" dirty="0" smtClean="0">
                <a:solidFill>
                  <a:schemeClr val="bg1"/>
                </a:solidFill>
              </a:rPr>
              <a:t>so as </a:t>
            </a:r>
            <a:r>
              <a:rPr lang="en-US" sz="2200" dirty="0">
                <a:solidFill>
                  <a:schemeClr val="bg1"/>
                </a:solidFill>
              </a:rPr>
              <a:t>to obtain maximum heat.</a:t>
            </a:r>
          </a:p>
          <a:p>
            <a:pPr marL="514350" indent="-514350" defTabSz="228600">
              <a:buFont typeface="+mj-lt"/>
              <a:buAutoNum type="romanLcPeriod"/>
            </a:pPr>
            <a:r>
              <a:rPr lang="en-US" sz="2200" dirty="0" smtClean="0">
                <a:solidFill>
                  <a:schemeClr val="bg1"/>
                </a:solidFill>
              </a:rPr>
              <a:t>Pressure </a:t>
            </a:r>
            <a:r>
              <a:rPr lang="en-US" sz="2200" dirty="0">
                <a:solidFill>
                  <a:schemeClr val="bg1"/>
                </a:solidFill>
              </a:rPr>
              <a:t>cookers should be used for cooking food to save fuel</a:t>
            </a:r>
            <a:r>
              <a:rPr lang="en-US" sz="2200" dirty="0" smtClean="0">
                <a:solidFill>
                  <a:schemeClr val="bg1"/>
                </a:solidFill>
              </a:rPr>
              <a:t>.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4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CBSE (X)\Light - Reflection and Refraction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81428" y="316448"/>
            <a:ext cx="8976159" cy="842187"/>
            <a:chOff x="415925" y="769541"/>
            <a:chExt cx="8976159" cy="842187"/>
          </a:xfrm>
        </p:grpSpPr>
        <p:sp>
          <p:nvSpPr>
            <p:cNvPr id="4" name="Rectangle 3"/>
            <p:cNvSpPr/>
            <p:nvPr/>
          </p:nvSpPr>
          <p:spPr>
            <a:xfrm>
              <a:off x="1162484" y="1533523"/>
              <a:ext cx="8229600" cy="78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15925" y="888423"/>
              <a:ext cx="755703" cy="692727"/>
              <a:chOff x="415925" y="285750"/>
              <a:chExt cx="755703" cy="69272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15925" y="285750"/>
                <a:ext cx="755703" cy="692727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5715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prstClr val="black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68744" y="324422"/>
                <a:ext cx="66556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dirty="0">
                    <a:ln w="12700"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Aharoni" pitchFamily="2" charset="-79"/>
                    <a:cs typeface="Aharoni" pitchFamily="2" charset="-79"/>
                  </a:rPr>
                  <a:t>Q.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1225097" y="769541"/>
              <a:ext cx="757561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70000"/>
                      </a:srgbClr>
                    </a:outerShdw>
                  </a:effectLst>
                  <a:latin typeface="Tw Cen MT" panose="020B0602020104020603" pitchFamily="34" charset="0"/>
                  <a:cs typeface="Aharoni" panose="02010803020104030203" pitchFamily="2" charset="-79"/>
                </a:rPr>
                <a:t>What are the environmental consequences of the increasing demand for energy?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52400" y="1147445"/>
            <a:ext cx="12001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Ans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: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2400" y="1775758"/>
            <a:ext cx="8610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defTabSz="228600">
              <a:buFont typeface="+mj-lt"/>
              <a:buAutoNum type="romanLcPeriod"/>
            </a:pPr>
            <a:r>
              <a:rPr lang="en-US" sz="2400" dirty="0" smtClean="0">
                <a:solidFill>
                  <a:schemeClr val="bg1"/>
                </a:solidFill>
              </a:rPr>
              <a:t>The </a:t>
            </a:r>
            <a:r>
              <a:rPr lang="en-US" sz="2400" dirty="0">
                <a:solidFill>
                  <a:schemeClr val="bg1"/>
                </a:solidFill>
              </a:rPr>
              <a:t>combustion of fossil fuels produces acid rain damaging plants (crops), soil and aquatic life.</a:t>
            </a:r>
          </a:p>
          <a:p>
            <a:pPr marL="514350" indent="-514350" defTabSz="228600">
              <a:buFont typeface="+mj-lt"/>
              <a:buAutoNum type="romanLcPeriod"/>
            </a:pPr>
            <a:r>
              <a:rPr lang="en-US" sz="2400" dirty="0" smtClean="0">
                <a:solidFill>
                  <a:schemeClr val="bg1"/>
                </a:solidFill>
              </a:rPr>
              <a:t>The </a:t>
            </a:r>
            <a:r>
              <a:rPr lang="en-US" sz="2400" dirty="0">
                <a:solidFill>
                  <a:schemeClr val="bg1"/>
                </a:solidFill>
              </a:rPr>
              <a:t>burning of fossil fuels increases the amount of greenhouse in the atmosphere.</a:t>
            </a:r>
          </a:p>
          <a:p>
            <a:pPr marL="514350" indent="-514350" defTabSz="228600">
              <a:buFont typeface="+mj-lt"/>
              <a:buAutoNum type="romanLcPeriod"/>
            </a:pPr>
            <a:r>
              <a:rPr lang="en-US" sz="2400" dirty="0" smtClean="0">
                <a:solidFill>
                  <a:schemeClr val="bg1"/>
                </a:solidFill>
              </a:rPr>
              <a:t>Deforestation </a:t>
            </a:r>
            <a:r>
              <a:rPr lang="en-US" sz="2400" dirty="0">
                <a:solidFill>
                  <a:schemeClr val="bg1"/>
                </a:solidFill>
              </a:rPr>
              <a:t>for obtaining </a:t>
            </a:r>
            <a:r>
              <a:rPr lang="en-US" sz="2400" dirty="0" smtClean="0">
                <a:solidFill>
                  <a:schemeClr val="bg1"/>
                </a:solidFill>
              </a:rPr>
              <a:t>firewood </a:t>
            </a:r>
            <a:r>
              <a:rPr lang="en-US" sz="2400" dirty="0">
                <a:solidFill>
                  <a:schemeClr val="bg1"/>
                </a:solidFill>
              </a:rPr>
              <a:t>causes soil erosion and destroying wild life.</a:t>
            </a:r>
          </a:p>
          <a:p>
            <a:pPr marL="514350" indent="-514350" defTabSz="228600">
              <a:buFont typeface="+mj-lt"/>
              <a:buAutoNum type="romanLcPeriod"/>
            </a:pPr>
            <a:r>
              <a:rPr lang="en-US" sz="2400" dirty="0" smtClean="0">
                <a:solidFill>
                  <a:schemeClr val="bg1"/>
                </a:solidFill>
              </a:rPr>
              <a:t>The </a:t>
            </a:r>
            <a:r>
              <a:rPr lang="en-US" sz="2400" dirty="0">
                <a:solidFill>
                  <a:schemeClr val="bg1"/>
                </a:solidFill>
              </a:rPr>
              <a:t>construction of hydro - power plants is disturbs ecological balance.</a:t>
            </a:r>
          </a:p>
        </p:txBody>
      </p:sp>
    </p:spTree>
    <p:extLst>
      <p:ext uri="{BB962C8B-B14F-4D97-AF65-F5344CB8AC3E}">
        <p14:creationId xmlns:p14="http://schemas.microsoft.com/office/powerpoint/2010/main" val="347070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200313\Desktop\nuclear-pow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92100"/>
            <a:ext cx="9143999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29000" y="209550"/>
            <a:ext cx="5715000" cy="77187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429000" y="174978"/>
            <a:ext cx="37338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ENERGY</a:t>
            </a:r>
            <a:r>
              <a:rPr lang="en-US" altLang="en-US" b="1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– HARNESSED FROM THE  NUCLEUS OF AN ATOM</a:t>
            </a:r>
            <a:endParaRPr lang="en-US" altLang="en-US" b="1" dirty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-292100"/>
            <a:ext cx="9143999" cy="58674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352072"/>
            <a:ext cx="3803716" cy="771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4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NUCLEAR </a:t>
            </a:r>
          </a:p>
          <a:p>
            <a:pPr algn="ctr">
              <a:lnSpc>
                <a:spcPts val="2500"/>
              </a:lnSpc>
            </a:pPr>
            <a:r>
              <a:rPr 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ENERGY</a:t>
            </a:r>
            <a:r>
              <a:rPr lang="en-US" sz="36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 </a:t>
            </a:r>
            <a:endParaRPr lang="en-US" sz="3600" b="1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504950"/>
            <a:ext cx="3803716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NUCLEAR </a:t>
            </a:r>
          </a:p>
          <a:p>
            <a:pPr algn="ctr">
              <a:lnSpc>
                <a:spcPts val="2500"/>
              </a:lnSpc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FISSION 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60942" y="1504950"/>
            <a:ext cx="3803716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NUCLEAR </a:t>
            </a:r>
          </a:p>
          <a:p>
            <a:pPr algn="ctr">
              <a:lnSpc>
                <a:spcPts val="2500"/>
              </a:lnSpc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FUSION 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2375585"/>
            <a:ext cx="3657600" cy="66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Splitting up of heavy </a:t>
            </a:r>
          </a:p>
          <a:p>
            <a:pPr>
              <a:lnSpc>
                <a:spcPts val="2200"/>
              </a:lnSpc>
            </a:pPr>
            <a:r>
              <a:rPr lang="en-US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nucleus into lighter one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95900" y="2375585"/>
            <a:ext cx="3657600" cy="947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Nuclear fusion is the combination of two lighter nuclei to form heavy nucleus</a:t>
            </a:r>
          </a:p>
        </p:txBody>
      </p:sp>
    </p:spTree>
    <p:extLst>
      <p:ext uri="{BB962C8B-B14F-4D97-AF65-F5344CB8AC3E}">
        <p14:creationId xmlns:p14="http://schemas.microsoft.com/office/powerpoint/2010/main" val="64097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6" grpId="0" animBg="1"/>
      <p:bldP spid="3" grpId="0"/>
      <p:bldP spid="7" grpId="0"/>
      <p:bldP spid="8" grpId="0"/>
      <p:bldP spid="5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0" y="2187029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2656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CBSE (X)\update file - 2019 - 2020\Light - Reflection and Refraction\Raw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7309" y="148332"/>
            <a:ext cx="33345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NUCLEAR FISSION </a:t>
            </a:r>
          </a:p>
        </p:txBody>
      </p:sp>
      <p:sp>
        <p:nvSpPr>
          <p:cNvPr id="4" name="Rectangle 3"/>
          <p:cNvSpPr/>
          <p:nvPr/>
        </p:nvSpPr>
        <p:spPr>
          <a:xfrm>
            <a:off x="577308" y="733107"/>
            <a:ext cx="7728492" cy="1268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splitting of heavy nucleus of uranium to Barium, krypton and three neutrons with the release of energy is called 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nuclear fission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. </a:t>
            </a:r>
          </a:p>
        </p:txBody>
      </p:sp>
      <p:sp>
        <p:nvSpPr>
          <p:cNvPr id="114" name="Oval 7"/>
          <p:cNvSpPr>
            <a:spLocks noChangeArrowheads="1"/>
          </p:cNvSpPr>
          <p:nvPr/>
        </p:nvSpPr>
        <p:spPr bwMode="auto">
          <a:xfrm>
            <a:off x="389125" y="2472000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115" name="Line 12"/>
          <p:cNvSpPr>
            <a:spLocks noChangeShapeType="1"/>
          </p:cNvSpPr>
          <p:nvPr/>
        </p:nvSpPr>
        <p:spPr bwMode="auto">
          <a:xfrm flipV="1">
            <a:off x="2529547" y="1648772"/>
            <a:ext cx="381000" cy="5715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6" name="Line 15"/>
          <p:cNvSpPr>
            <a:spLocks noChangeShapeType="1"/>
          </p:cNvSpPr>
          <p:nvPr/>
        </p:nvSpPr>
        <p:spPr bwMode="auto">
          <a:xfrm flipV="1">
            <a:off x="2681947" y="2048822"/>
            <a:ext cx="533400" cy="28575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7" name="Line 16"/>
          <p:cNvSpPr>
            <a:spLocks noChangeShapeType="1"/>
          </p:cNvSpPr>
          <p:nvPr/>
        </p:nvSpPr>
        <p:spPr bwMode="auto">
          <a:xfrm flipV="1">
            <a:off x="2758147" y="2528645"/>
            <a:ext cx="685800" cy="34529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8" name="Line 17"/>
          <p:cNvSpPr>
            <a:spLocks noChangeShapeType="1"/>
          </p:cNvSpPr>
          <p:nvPr/>
        </p:nvSpPr>
        <p:spPr bwMode="auto">
          <a:xfrm>
            <a:off x="2758147" y="2791772"/>
            <a:ext cx="533400" cy="28575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9" name="Line 18"/>
          <p:cNvSpPr>
            <a:spLocks noChangeShapeType="1"/>
          </p:cNvSpPr>
          <p:nvPr/>
        </p:nvSpPr>
        <p:spPr bwMode="auto">
          <a:xfrm>
            <a:off x="2605747" y="3077522"/>
            <a:ext cx="381000" cy="51435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0" name="Oval 7"/>
          <p:cNvSpPr>
            <a:spLocks noChangeArrowheads="1"/>
          </p:cNvSpPr>
          <p:nvPr/>
        </p:nvSpPr>
        <p:spPr bwMode="auto">
          <a:xfrm>
            <a:off x="3309291" y="1785761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defRPr/>
            </a:pPr>
            <a:r>
              <a:rPr lang="en-US" sz="1200" b="1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121" name="Oval 9"/>
          <p:cNvSpPr>
            <a:spLocks noChangeArrowheads="1"/>
          </p:cNvSpPr>
          <p:nvPr/>
        </p:nvSpPr>
        <p:spPr bwMode="auto">
          <a:xfrm>
            <a:off x="3406381" y="3116473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122" name="Oval 8"/>
          <p:cNvSpPr>
            <a:spLocks noChangeArrowheads="1"/>
          </p:cNvSpPr>
          <p:nvPr/>
        </p:nvSpPr>
        <p:spPr bwMode="auto">
          <a:xfrm>
            <a:off x="3477701" y="2416556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</a:rPr>
              <a:t>n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2793986" y="1290900"/>
            <a:ext cx="583286" cy="452429"/>
            <a:chOff x="1923412" y="760115"/>
            <a:chExt cx="1510658" cy="1539438"/>
          </a:xfrm>
          <a:effectLst/>
        </p:grpSpPr>
        <p:pic>
          <p:nvPicPr>
            <p:cNvPr id="124" name="Picture 4" descr="Image resul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3412" y="1163093"/>
              <a:ext cx="851037" cy="85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6" descr="Image resul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083" b="95000" l="55000" r="95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7" t="51597"/>
            <a:stretch/>
          </p:blipFill>
          <p:spPr bwMode="auto">
            <a:xfrm>
              <a:off x="2314705" y="760115"/>
              <a:ext cx="775926" cy="830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6" descr="Image resul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083" b="95000" l="55000" r="95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7" t="51597"/>
            <a:stretch/>
          </p:blipFill>
          <p:spPr bwMode="auto">
            <a:xfrm>
              <a:off x="2373019" y="1468699"/>
              <a:ext cx="775927" cy="830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4" descr="Image resul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033" y="1076181"/>
              <a:ext cx="851037" cy="85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8" name="Group 127"/>
          <p:cNvGrpSpPr/>
          <p:nvPr/>
        </p:nvGrpSpPr>
        <p:grpSpPr>
          <a:xfrm>
            <a:off x="2850194" y="3449308"/>
            <a:ext cx="605792" cy="591203"/>
            <a:chOff x="2945000" y="4325566"/>
            <a:chExt cx="605792" cy="591203"/>
          </a:xfrm>
        </p:grpSpPr>
        <p:pic>
          <p:nvPicPr>
            <p:cNvPr id="129" name="Picture 4" descr="Image result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5000" y="4477907"/>
              <a:ext cx="325555" cy="31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2" descr="Image result for molecule"/>
            <p:cNvPicPr>
              <a:picLocks noChangeAspect="1" noChangeArrowheads="1"/>
            </p:cNvPicPr>
            <p:nvPr/>
          </p:nvPicPr>
          <p:blipFill rotWithShape="1"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15" b="100000" l="2500" r="51154">
                          <a14:backgroundMark x1="47885" y1="38356" x2="47885" y2="38356"/>
                          <a14:backgroundMark x1="45192" y1="37534" x2="47308" y2="40548"/>
                          <a14:backgroundMark x1="47115" y1="41370" x2="47500" y2="43014"/>
                        </a14:backgroundRemoval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99"/>
            <a:stretch/>
          </p:blipFill>
          <p:spPr bwMode="auto">
            <a:xfrm>
              <a:off x="3075657" y="4566364"/>
              <a:ext cx="262585" cy="35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2" descr="Image result for molecule"/>
            <p:cNvPicPr>
              <a:picLocks noChangeAspect="1" noChangeArrowheads="1"/>
            </p:cNvPicPr>
            <p:nvPr/>
          </p:nvPicPr>
          <p:blipFill rotWithShape="1"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15" b="100000" l="2500" r="51154">
                          <a14:backgroundMark x1="47885" y1="38356" x2="47885" y2="38356"/>
                          <a14:backgroundMark x1="45192" y1="37534" x2="47308" y2="40548"/>
                          <a14:backgroundMark x1="47115" y1="41370" x2="47500" y2="43014"/>
                        </a14:backgroundRemoval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99"/>
            <a:stretch/>
          </p:blipFill>
          <p:spPr bwMode="auto">
            <a:xfrm>
              <a:off x="3124320" y="4325566"/>
              <a:ext cx="262585" cy="35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4" descr="Image result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237" y="4505733"/>
              <a:ext cx="325555" cy="31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3" name="Picture 2" descr="Image resul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782" y="2148151"/>
            <a:ext cx="841248" cy="84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Line 12"/>
          <p:cNvSpPr>
            <a:spLocks noChangeShapeType="1"/>
          </p:cNvSpPr>
          <p:nvPr/>
        </p:nvSpPr>
        <p:spPr bwMode="auto">
          <a:xfrm flipV="1">
            <a:off x="6588125" y="2137435"/>
            <a:ext cx="228600" cy="2286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5" name="Line 18"/>
          <p:cNvSpPr>
            <a:spLocks noChangeShapeType="1"/>
          </p:cNvSpPr>
          <p:nvPr/>
        </p:nvSpPr>
        <p:spPr bwMode="auto">
          <a:xfrm>
            <a:off x="6615113" y="3101841"/>
            <a:ext cx="304800" cy="2286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6" name="Oval 7"/>
          <p:cNvSpPr>
            <a:spLocks noChangeArrowheads="1"/>
          </p:cNvSpPr>
          <p:nvPr/>
        </p:nvSpPr>
        <p:spPr bwMode="auto">
          <a:xfrm>
            <a:off x="7242008" y="2155740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137" name="Line 15"/>
          <p:cNvSpPr>
            <a:spLocks noChangeShapeType="1"/>
          </p:cNvSpPr>
          <p:nvPr/>
        </p:nvSpPr>
        <p:spPr bwMode="auto">
          <a:xfrm flipV="1">
            <a:off x="6784978" y="2336270"/>
            <a:ext cx="322263" cy="144066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8" name="Oval 7"/>
          <p:cNvSpPr>
            <a:spLocks noChangeArrowheads="1"/>
          </p:cNvSpPr>
          <p:nvPr/>
        </p:nvSpPr>
        <p:spPr bwMode="auto">
          <a:xfrm>
            <a:off x="7310954" y="2564051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139" name="Line 15"/>
          <p:cNvSpPr>
            <a:spLocks noChangeShapeType="1"/>
          </p:cNvSpPr>
          <p:nvPr/>
        </p:nvSpPr>
        <p:spPr bwMode="auto">
          <a:xfrm>
            <a:off x="6861175" y="2644641"/>
            <a:ext cx="381000" cy="34528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0" name="Line 15"/>
          <p:cNvSpPr>
            <a:spLocks noChangeShapeType="1"/>
          </p:cNvSpPr>
          <p:nvPr/>
        </p:nvSpPr>
        <p:spPr bwMode="auto">
          <a:xfrm>
            <a:off x="6837363" y="2880385"/>
            <a:ext cx="328612" cy="1143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1" name="Line 12"/>
          <p:cNvSpPr>
            <a:spLocks noChangeShapeType="1"/>
          </p:cNvSpPr>
          <p:nvPr/>
        </p:nvSpPr>
        <p:spPr bwMode="auto">
          <a:xfrm flipV="1">
            <a:off x="5167972" y="3273291"/>
            <a:ext cx="228600" cy="2286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2" name="Line 18"/>
          <p:cNvSpPr>
            <a:spLocks noChangeShapeType="1"/>
          </p:cNvSpPr>
          <p:nvPr/>
        </p:nvSpPr>
        <p:spPr bwMode="auto">
          <a:xfrm>
            <a:off x="5062897" y="4092041"/>
            <a:ext cx="228600" cy="2286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3" name="Oval 7"/>
          <p:cNvSpPr>
            <a:spLocks noChangeArrowheads="1"/>
          </p:cNvSpPr>
          <p:nvPr/>
        </p:nvSpPr>
        <p:spPr bwMode="auto">
          <a:xfrm>
            <a:off x="5817775" y="3339562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144" name="Line 15"/>
          <p:cNvSpPr>
            <a:spLocks noChangeShapeType="1"/>
          </p:cNvSpPr>
          <p:nvPr/>
        </p:nvSpPr>
        <p:spPr bwMode="auto">
          <a:xfrm flipV="1">
            <a:off x="5320372" y="3501894"/>
            <a:ext cx="381000" cy="14406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5" name="Oval 7"/>
          <p:cNvSpPr>
            <a:spLocks noChangeArrowheads="1"/>
          </p:cNvSpPr>
          <p:nvPr/>
        </p:nvSpPr>
        <p:spPr bwMode="auto">
          <a:xfrm>
            <a:off x="5893975" y="3750597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146" name="Line 15"/>
          <p:cNvSpPr>
            <a:spLocks noChangeShapeType="1"/>
          </p:cNvSpPr>
          <p:nvPr/>
        </p:nvSpPr>
        <p:spPr bwMode="auto">
          <a:xfrm>
            <a:off x="5367997" y="3787641"/>
            <a:ext cx="381000" cy="34528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7" name="Oval 7"/>
          <p:cNvSpPr>
            <a:spLocks noChangeArrowheads="1"/>
          </p:cNvSpPr>
          <p:nvPr/>
        </p:nvSpPr>
        <p:spPr bwMode="auto">
          <a:xfrm>
            <a:off x="5817775" y="4150646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148" name="Line 15"/>
          <p:cNvSpPr>
            <a:spLocks noChangeShapeType="1"/>
          </p:cNvSpPr>
          <p:nvPr/>
        </p:nvSpPr>
        <p:spPr bwMode="auto">
          <a:xfrm>
            <a:off x="5282272" y="3940041"/>
            <a:ext cx="328612" cy="1143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9" name="Line 12"/>
          <p:cNvSpPr>
            <a:spLocks noChangeShapeType="1"/>
          </p:cNvSpPr>
          <p:nvPr/>
        </p:nvSpPr>
        <p:spPr bwMode="auto">
          <a:xfrm flipV="1">
            <a:off x="4931434" y="1044441"/>
            <a:ext cx="236538" cy="292894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0" name="Line 18"/>
          <p:cNvSpPr>
            <a:spLocks noChangeShapeType="1"/>
          </p:cNvSpPr>
          <p:nvPr/>
        </p:nvSpPr>
        <p:spPr bwMode="auto">
          <a:xfrm>
            <a:off x="4939372" y="1844541"/>
            <a:ext cx="304800" cy="2286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1" name="Oval 7"/>
          <p:cNvSpPr>
            <a:spLocks noChangeArrowheads="1"/>
          </p:cNvSpPr>
          <p:nvPr/>
        </p:nvSpPr>
        <p:spPr bwMode="auto">
          <a:xfrm>
            <a:off x="5723431" y="939262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152" name="Line 15"/>
          <p:cNvSpPr>
            <a:spLocks noChangeShapeType="1"/>
          </p:cNvSpPr>
          <p:nvPr/>
        </p:nvSpPr>
        <p:spPr bwMode="auto">
          <a:xfrm flipV="1">
            <a:off x="5087650" y="1205175"/>
            <a:ext cx="457200" cy="2286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3" name="Oval 7"/>
          <p:cNvSpPr>
            <a:spLocks noChangeArrowheads="1"/>
          </p:cNvSpPr>
          <p:nvPr/>
        </p:nvSpPr>
        <p:spPr bwMode="auto">
          <a:xfrm>
            <a:off x="5788746" y="1372067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154" name="Line 15"/>
          <p:cNvSpPr>
            <a:spLocks noChangeShapeType="1"/>
          </p:cNvSpPr>
          <p:nvPr/>
        </p:nvSpPr>
        <p:spPr bwMode="auto">
          <a:xfrm flipV="1">
            <a:off x="5167972" y="1501642"/>
            <a:ext cx="533400" cy="5715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5" name="Oval 7"/>
          <p:cNvSpPr>
            <a:spLocks noChangeArrowheads="1"/>
          </p:cNvSpPr>
          <p:nvPr/>
        </p:nvSpPr>
        <p:spPr bwMode="auto">
          <a:xfrm>
            <a:off x="5792377" y="1777563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156" name="Line 15"/>
          <p:cNvSpPr>
            <a:spLocks noChangeShapeType="1"/>
          </p:cNvSpPr>
          <p:nvPr/>
        </p:nvSpPr>
        <p:spPr bwMode="auto">
          <a:xfrm>
            <a:off x="5091772" y="1673091"/>
            <a:ext cx="533400" cy="17145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7" name="Oval 7"/>
          <p:cNvSpPr>
            <a:spLocks noChangeArrowheads="1"/>
          </p:cNvSpPr>
          <p:nvPr/>
        </p:nvSpPr>
        <p:spPr bwMode="auto">
          <a:xfrm>
            <a:off x="7284503" y="2950497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/>
            <a:r>
              <a:rPr lang="en-US" sz="1200" b="1" dirty="0">
                <a:solidFill>
                  <a:prstClr val="white"/>
                </a:solidFill>
              </a:rPr>
              <a:t>n</a:t>
            </a:r>
          </a:p>
        </p:txBody>
      </p:sp>
      <p:grpSp>
        <p:nvGrpSpPr>
          <p:cNvPr id="158" name="Group 157"/>
          <p:cNvGrpSpPr/>
          <p:nvPr/>
        </p:nvGrpSpPr>
        <p:grpSpPr>
          <a:xfrm>
            <a:off x="5115765" y="1938601"/>
            <a:ext cx="605792" cy="591203"/>
            <a:chOff x="2945000" y="4325566"/>
            <a:chExt cx="605792" cy="591203"/>
          </a:xfrm>
        </p:grpSpPr>
        <p:pic>
          <p:nvPicPr>
            <p:cNvPr id="159" name="Picture 4" descr="Image result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5000" y="4477907"/>
              <a:ext cx="325555" cy="31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2" descr="Image result for molecule"/>
            <p:cNvPicPr>
              <a:picLocks noChangeAspect="1" noChangeArrowheads="1"/>
            </p:cNvPicPr>
            <p:nvPr/>
          </p:nvPicPr>
          <p:blipFill rotWithShape="1"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15" b="100000" l="2500" r="51154">
                          <a14:backgroundMark x1="47885" y1="38356" x2="47885" y2="38356"/>
                          <a14:backgroundMark x1="45192" y1="37534" x2="47308" y2="40548"/>
                          <a14:backgroundMark x1="47115" y1="41370" x2="47500" y2="43014"/>
                        </a14:backgroundRemoval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99"/>
            <a:stretch/>
          </p:blipFill>
          <p:spPr bwMode="auto">
            <a:xfrm>
              <a:off x="3075657" y="4566364"/>
              <a:ext cx="262585" cy="35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1" name="Picture 2" descr="Image result for molecule"/>
            <p:cNvPicPr>
              <a:picLocks noChangeAspect="1" noChangeArrowheads="1"/>
            </p:cNvPicPr>
            <p:nvPr/>
          </p:nvPicPr>
          <p:blipFill rotWithShape="1"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15" b="100000" l="2500" r="51154">
                          <a14:backgroundMark x1="47885" y1="38356" x2="47885" y2="38356"/>
                          <a14:backgroundMark x1="45192" y1="37534" x2="47308" y2="40548"/>
                          <a14:backgroundMark x1="47115" y1="41370" x2="47500" y2="43014"/>
                        </a14:backgroundRemoval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99"/>
            <a:stretch/>
          </p:blipFill>
          <p:spPr bwMode="auto">
            <a:xfrm>
              <a:off x="3124320" y="4325566"/>
              <a:ext cx="262585" cy="35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2" name="Picture 4" descr="Image result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237" y="4505733"/>
              <a:ext cx="325555" cy="31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Group 162"/>
          <p:cNvGrpSpPr/>
          <p:nvPr/>
        </p:nvGrpSpPr>
        <p:grpSpPr>
          <a:xfrm>
            <a:off x="5179147" y="4237911"/>
            <a:ext cx="605792" cy="591203"/>
            <a:chOff x="2945000" y="4325566"/>
            <a:chExt cx="605792" cy="591203"/>
          </a:xfrm>
        </p:grpSpPr>
        <p:pic>
          <p:nvPicPr>
            <p:cNvPr id="164" name="Picture 4" descr="Image result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5000" y="4477907"/>
              <a:ext cx="325555" cy="31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2" descr="Image result for molecule"/>
            <p:cNvPicPr>
              <a:picLocks noChangeAspect="1" noChangeArrowheads="1"/>
            </p:cNvPicPr>
            <p:nvPr/>
          </p:nvPicPr>
          <p:blipFill rotWithShape="1"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15" b="100000" l="2500" r="51154">
                          <a14:backgroundMark x1="47885" y1="38356" x2="47885" y2="38356"/>
                          <a14:backgroundMark x1="45192" y1="37534" x2="47308" y2="40548"/>
                          <a14:backgroundMark x1="47115" y1="41370" x2="47500" y2="43014"/>
                        </a14:backgroundRemoval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99"/>
            <a:stretch/>
          </p:blipFill>
          <p:spPr bwMode="auto">
            <a:xfrm>
              <a:off x="3075657" y="4566364"/>
              <a:ext cx="262585" cy="35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2" descr="Image result for molecule"/>
            <p:cNvPicPr>
              <a:picLocks noChangeAspect="1" noChangeArrowheads="1"/>
            </p:cNvPicPr>
            <p:nvPr/>
          </p:nvPicPr>
          <p:blipFill rotWithShape="1"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15" b="100000" l="2500" r="51154">
                          <a14:backgroundMark x1="47885" y1="38356" x2="47885" y2="38356"/>
                          <a14:backgroundMark x1="45192" y1="37534" x2="47308" y2="40548"/>
                          <a14:backgroundMark x1="47115" y1="41370" x2="47500" y2="43014"/>
                        </a14:backgroundRemoval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99"/>
            <a:stretch/>
          </p:blipFill>
          <p:spPr bwMode="auto">
            <a:xfrm>
              <a:off x="3124320" y="4325566"/>
              <a:ext cx="262585" cy="35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4" descr="Image result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237" y="4505733"/>
              <a:ext cx="325555" cy="31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8" name="Group 167"/>
          <p:cNvGrpSpPr/>
          <p:nvPr/>
        </p:nvGrpSpPr>
        <p:grpSpPr>
          <a:xfrm>
            <a:off x="6837463" y="3216340"/>
            <a:ext cx="605792" cy="591203"/>
            <a:chOff x="2945000" y="4325566"/>
            <a:chExt cx="605792" cy="591203"/>
          </a:xfrm>
        </p:grpSpPr>
        <p:pic>
          <p:nvPicPr>
            <p:cNvPr id="169" name="Picture 4" descr="Image result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5000" y="4477907"/>
              <a:ext cx="325555" cy="31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Picture 2" descr="Image result for molecule"/>
            <p:cNvPicPr>
              <a:picLocks noChangeAspect="1" noChangeArrowheads="1"/>
            </p:cNvPicPr>
            <p:nvPr/>
          </p:nvPicPr>
          <p:blipFill rotWithShape="1"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15" b="100000" l="2500" r="51154">
                          <a14:backgroundMark x1="47885" y1="38356" x2="47885" y2="38356"/>
                          <a14:backgroundMark x1="45192" y1="37534" x2="47308" y2="40548"/>
                          <a14:backgroundMark x1="47115" y1="41370" x2="47500" y2="43014"/>
                        </a14:backgroundRemoval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99"/>
            <a:stretch/>
          </p:blipFill>
          <p:spPr bwMode="auto">
            <a:xfrm>
              <a:off x="3075657" y="4566364"/>
              <a:ext cx="262585" cy="35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2" descr="Image result for molecule"/>
            <p:cNvPicPr>
              <a:picLocks noChangeAspect="1" noChangeArrowheads="1"/>
            </p:cNvPicPr>
            <p:nvPr/>
          </p:nvPicPr>
          <p:blipFill rotWithShape="1"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15" b="100000" l="2500" r="51154">
                          <a14:backgroundMark x1="47885" y1="38356" x2="47885" y2="38356"/>
                          <a14:backgroundMark x1="45192" y1="37534" x2="47308" y2="40548"/>
                          <a14:backgroundMark x1="47115" y1="41370" x2="47500" y2="43014"/>
                        </a14:backgroundRemoval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99"/>
            <a:stretch/>
          </p:blipFill>
          <p:spPr bwMode="auto">
            <a:xfrm>
              <a:off x="3124320" y="4325566"/>
              <a:ext cx="262585" cy="35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4" descr="Image result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237" y="4505733"/>
              <a:ext cx="325555" cy="31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3" name="Picture 2" descr="Image resul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034" y="1177844"/>
            <a:ext cx="843322" cy="84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2" descr="Image resul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432" y="3322147"/>
            <a:ext cx="841248" cy="84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2" descr="Image resul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89" y="2287940"/>
            <a:ext cx="841248" cy="84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Rounded Rectangle 175"/>
          <p:cNvSpPr/>
          <p:nvPr/>
        </p:nvSpPr>
        <p:spPr>
          <a:xfrm>
            <a:off x="1928651" y="2932463"/>
            <a:ext cx="539509" cy="334885"/>
          </a:xfrm>
          <a:prstGeom prst="round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</a:rPr>
              <a:t>²³⁵U</a:t>
            </a:r>
          </a:p>
        </p:txBody>
      </p:sp>
      <p:sp>
        <p:nvSpPr>
          <p:cNvPr id="177" name="Rounded Rectangle 176"/>
          <p:cNvSpPr/>
          <p:nvPr/>
        </p:nvSpPr>
        <p:spPr>
          <a:xfrm>
            <a:off x="1935331" y="2933836"/>
            <a:ext cx="584294" cy="300164"/>
          </a:xfrm>
          <a:prstGeom prst="round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</a:rPr>
              <a:t>²³</a:t>
            </a:r>
            <a:r>
              <a:rPr lang="en-US" b="1" baseline="30000" dirty="0">
                <a:solidFill>
                  <a:prstClr val="white"/>
                </a:solidFill>
              </a:rPr>
              <a:t>6</a:t>
            </a:r>
            <a:r>
              <a:rPr lang="en-US" b="1" dirty="0">
                <a:solidFill>
                  <a:prstClr val="white"/>
                </a:solidFill>
              </a:rPr>
              <a:t> U</a:t>
            </a:r>
          </a:p>
        </p:txBody>
      </p:sp>
      <p:sp>
        <p:nvSpPr>
          <p:cNvPr id="178" name="Rounded Rectangle 177"/>
          <p:cNvSpPr/>
          <p:nvPr/>
        </p:nvSpPr>
        <p:spPr>
          <a:xfrm>
            <a:off x="3088018" y="1128364"/>
            <a:ext cx="435981" cy="374571"/>
          </a:xfrm>
          <a:prstGeom prst="round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</a:rPr>
              <a:t>Ba</a:t>
            </a:r>
          </a:p>
        </p:txBody>
      </p:sp>
      <p:grpSp>
        <p:nvGrpSpPr>
          <p:cNvPr id="179" name="Group 178"/>
          <p:cNvGrpSpPr/>
          <p:nvPr/>
        </p:nvGrpSpPr>
        <p:grpSpPr>
          <a:xfrm>
            <a:off x="5050197" y="514350"/>
            <a:ext cx="741225" cy="598439"/>
            <a:chOff x="5050197" y="302950"/>
            <a:chExt cx="741225" cy="598439"/>
          </a:xfrm>
        </p:grpSpPr>
        <p:grpSp>
          <p:nvGrpSpPr>
            <p:cNvPr id="180" name="Group 179"/>
            <p:cNvGrpSpPr/>
            <p:nvPr/>
          </p:nvGrpSpPr>
          <p:grpSpPr>
            <a:xfrm>
              <a:off x="5050197" y="448960"/>
              <a:ext cx="583286" cy="452429"/>
              <a:chOff x="1923412" y="760115"/>
              <a:chExt cx="1510658" cy="1539438"/>
            </a:xfrm>
            <a:effectLst/>
          </p:grpSpPr>
          <p:pic>
            <p:nvPicPr>
              <p:cNvPr id="182" name="Picture 4" descr="Image resul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3412" y="1163093"/>
                <a:ext cx="851037" cy="851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3" name="Picture 6" descr="Image resul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2083" b="95000" l="55000" r="9541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797" t="51597"/>
              <a:stretch/>
            </p:blipFill>
            <p:spPr bwMode="auto">
              <a:xfrm>
                <a:off x="2314705" y="760115"/>
                <a:ext cx="775926" cy="830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4" name="Picture 6" descr="Image resul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2083" b="95000" l="55000" r="9541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797" t="51597"/>
              <a:stretch/>
            </p:blipFill>
            <p:spPr bwMode="auto">
              <a:xfrm>
                <a:off x="2373019" y="1468699"/>
                <a:ext cx="775927" cy="830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5" name="Picture 4" descr="Image resul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3033" y="1076181"/>
                <a:ext cx="851037" cy="851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1" name="Rounded Rectangle 180"/>
            <p:cNvSpPr/>
            <p:nvPr/>
          </p:nvSpPr>
          <p:spPr>
            <a:xfrm>
              <a:off x="5355441" y="302950"/>
              <a:ext cx="435981" cy="374571"/>
            </a:xfrm>
            <a:prstGeom prst="roundRect">
              <a:avLst/>
            </a:prstGeom>
            <a:noFill/>
          </p:spPr>
          <p:txBody>
            <a:bodyPr wrap="none" anchor="ctr" anchorCtr="0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prstClr val="white"/>
                  </a:solidFill>
                </a:rPr>
                <a:t>Ba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6710456" y="1563370"/>
            <a:ext cx="764134" cy="606177"/>
            <a:chOff x="6710456" y="1351970"/>
            <a:chExt cx="764134" cy="606177"/>
          </a:xfrm>
        </p:grpSpPr>
        <p:grpSp>
          <p:nvGrpSpPr>
            <p:cNvPr id="187" name="Group 186"/>
            <p:cNvGrpSpPr/>
            <p:nvPr/>
          </p:nvGrpSpPr>
          <p:grpSpPr>
            <a:xfrm>
              <a:off x="6710456" y="1505718"/>
              <a:ext cx="583286" cy="452429"/>
              <a:chOff x="1923412" y="760115"/>
              <a:chExt cx="1510658" cy="1539438"/>
            </a:xfrm>
            <a:effectLst/>
          </p:grpSpPr>
          <p:pic>
            <p:nvPicPr>
              <p:cNvPr id="189" name="Picture 4" descr="Image resul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3412" y="1163093"/>
                <a:ext cx="851037" cy="851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0" name="Picture 6" descr="Image resul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2083" b="95000" l="55000" r="9541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797" t="51597"/>
              <a:stretch/>
            </p:blipFill>
            <p:spPr bwMode="auto">
              <a:xfrm>
                <a:off x="2314705" y="760115"/>
                <a:ext cx="775926" cy="830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1" name="Picture 6" descr="Image resul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2083" b="95000" l="55000" r="9541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797" t="51597"/>
              <a:stretch/>
            </p:blipFill>
            <p:spPr bwMode="auto">
              <a:xfrm>
                <a:off x="2373019" y="1468699"/>
                <a:ext cx="775927" cy="830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2" name="Picture 4" descr="Image resul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3033" y="1076181"/>
                <a:ext cx="851037" cy="851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8" name="Rounded Rectangle 187"/>
            <p:cNvSpPr/>
            <p:nvPr/>
          </p:nvSpPr>
          <p:spPr>
            <a:xfrm>
              <a:off x="7038609" y="1351970"/>
              <a:ext cx="435981" cy="374571"/>
            </a:xfrm>
            <a:prstGeom prst="roundRect">
              <a:avLst/>
            </a:prstGeom>
            <a:noFill/>
          </p:spPr>
          <p:txBody>
            <a:bodyPr wrap="none" anchor="ctr" anchorCtr="0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prstClr val="white"/>
                  </a:solidFill>
                </a:rPr>
                <a:t>Ba</a:t>
              </a:r>
            </a:p>
          </p:txBody>
        </p:sp>
      </p:grpSp>
      <p:sp>
        <p:nvSpPr>
          <p:cNvPr id="193" name="Rounded Rectangle 192"/>
          <p:cNvSpPr/>
          <p:nvPr/>
        </p:nvSpPr>
        <p:spPr>
          <a:xfrm>
            <a:off x="3090781" y="3847606"/>
            <a:ext cx="404066" cy="374571"/>
          </a:xfrm>
          <a:prstGeom prst="round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</a:rPr>
              <a:t>Kr</a:t>
            </a:r>
          </a:p>
        </p:txBody>
      </p:sp>
      <p:sp>
        <p:nvSpPr>
          <p:cNvPr id="194" name="Rounded Rectangle 193"/>
          <p:cNvSpPr/>
          <p:nvPr/>
        </p:nvSpPr>
        <p:spPr>
          <a:xfrm>
            <a:off x="7142845" y="3577573"/>
            <a:ext cx="404067" cy="374571"/>
          </a:xfrm>
          <a:prstGeom prst="round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</a:rPr>
              <a:t>Kr</a:t>
            </a:r>
          </a:p>
        </p:txBody>
      </p:sp>
      <p:sp>
        <p:nvSpPr>
          <p:cNvPr id="195" name="Rounded Rectangle 194"/>
          <p:cNvSpPr/>
          <p:nvPr/>
        </p:nvSpPr>
        <p:spPr>
          <a:xfrm>
            <a:off x="5402425" y="2302242"/>
            <a:ext cx="404067" cy="374571"/>
          </a:xfrm>
          <a:prstGeom prst="round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prstClr val="white"/>
                </a:solidFill>
              </a:rPr>
              <a:t>Kr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5300790" y="2772314"/>
            <a:ext cx="756241" cy="603207"/>
            <a:chOff x="5300790" y="2560914"/>
            <a:chExt cx="756241" cy="603207"/>
          </a:xfrm>
        </p:grpSpPr>
        <p:grpSp>
          <p:nvGrpSpPr>
            <p:cNvPr id="197" name="Group 196"/>
            <p:cNvGrpSpPr/>
            <p:nvPr/>
          </p:nvGrpSpPr>
          <p:grpSpPr>
            <a:xfrm>
              <a:off x="5300790" y="2711692"/>
              <a:ext cx="583286" cy="452429"/>
              <a:chOff x="1923412" y="760115"/>
              <a:chExt cx="1510658" cy="1539438"/>
            </a:xfrm>
            <a:effectLst/>
          </p:grpSpPr>
          <p:pic>
            <p:nvPicPr>
              <p:cNvPr id="199" name="Picture 4" descr="Image resul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3412" y="1163093"/>
                <a:ext cx="851037" cy="851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0" name="Picture 6" descr="Image resul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2083" b="95000" l="55000" r="9541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797" t="51597"/>
              <a:stretch/>
            </p:blipFill>
            <p:spPr bwMode="auto">
              <a:xfrm>
                <a:off x="2314705" y="760115"/>
                <a:ext cx="775926" cy="830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1" name="Picture 6" descr="Image resul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2083" b="95000" l="55000" r="9541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797" t="51597"/>
              <a:stretch/>
            </p:blipFill>
            <p:spPr bwMode="auto">
              <a:xfrm>
                <a:off x="2373019" y="1468699"/>
                <a:ext cx="775927" cy="830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2" name="Picture 4" descr="Image resul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3033" y="1076181"/>
                <a:ext cx="851037" cy="851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8" name="Rounded Rectangle 197"/>
            <p:cNvSpPr/>
            <p:nvPr/>
          </p:nvSpPr>
          <p:spPr>
            <a:xfrm>
              <a:off x="5621050" y="2560914"/>
              <a:ext cx="435981" cy="374571"/>
            </a:xfrm>
            <a:prstGeom prst="roundRect">
              <a:avLst/>
            </a:prstGeom>
            <a:noFill/>
          </p:spPr>
          <p:txBody>
            <a:bodyPr wrap="none" anchor="ctr" anchorCtr="0">
              <a:spAutoFit/>
            </a:bodyPr>
            <a:lstStyle/>
            <a:p>
              <a:pPr algn="ctr">
                <a:defRPr/>
              </a:pPr>
              <a:r>
                <a:rPr lang="en-US" sz="1600" b="1" dirty="0">
                  <a:solidFill>
                    <a:prstClr val="white"/>
                  </a:solidFill>
                </a:rPr>
                <a:t>Ba</a:t>
              </a:r>
            </a:p>
          </p:txBody>
        </p:sp>
      </p:grpSp>
      <p:sp>
        <p:nvSpPr>
          <p:cNvPr id="203" name="Rounded Rectangle 202"/>
          <p:cNvSpPr/>
          <p:nvPr/>
        </p:nvSpPr>
        <p:spPr>
          <a:xfrm>
            <a:off x="4289647" y="1921771"/>
            <a:ext cx="539509" cy="334885"/>
          </a:xfrm>
          <a:prstGeom prst="round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</a:rPr>
              <a:t>²³⁵U</a:t>
            </a:r>
          </a:p>
        </p:txBody>
      </p:sp>
      <p:sp>
        <p:nvSpPr>
          <p:cNvPr id="204" name="Rounded Rectangle 203"/>
          <p:cNvSpPr/>
          <p:nvPr/>
        </p:nvSpPr>
        <p:spPr>
          <a:xfrm>
            <a:off x="4467017" y="4055367"/>
            <a:ext cx="539509" cy="334885"/>
          </a:xfrm>
          <a:prstGeom prst="round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</a:rPr>
              <a:t>²³⁵U</a:t>
            </a:r>
          </a:p>
        </p:txBody>
      </p:sp>
      <p:sp>
        <p:nvSpPr>
          <p:cNvPr id="205" name="Rounded Rectangle 204"/>
          <p:cNvSpPr/>
          <p:nvPr/>
        </p:nvSpPr>
        <p:spPr>
          <a:xfrm>
            <a:off x="6170571" y="3000469"/>
            <a:ext cx="539509" cy="334885"/>
          </a:xfrm>
          <a:prstGeom prst="round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</a:rPr>
              <a:t>²³⁵U</a:t>
            </a:r>
          </a:p>
        </p:txBody>
      </p:sp>
      <p:grpSp>
        <p:nvGrpSpPr>
          <p:cNvPr id="206" name="Group 205"/>
          <p:cNvGrpSpPr/>
          <p:nvPr/>
        </p:nvGrpSpPr>
        <p:grpSpPr>
          <a:xfrm rot="1272184">
            <a:off x="3085153" y="2091242"/>
            <a:ext cx="2349804" cy="1193419"/>
            <a:chOff x="6655779" y="3658371"/>
            <a:chExt cx="2475406" cy="963338"/>
          </a:xfrm>
        </p:grpSpPr>
        <p:pic>
          <p:nvPicPr>
            <p:cNvPr id="207" name="Picture 8" descr="Image result for arrow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5779" y="3658371"/>
              <a:ext cx="1521581" cy="963338"/>
            </a:xfrm>
            <a:prstGeom prst="rect">
              <a:avLst/>
            </a:prstGeom>
            <a:noFill/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8" name="Rectangle 207"/>
            <p:cNvSpPr/>
            <p:nvPr/>
          </p:nvSpPr>
          <p:spPr>
            <a:xfrm rot="18324979">
              <a:off x="7516482" y="3940517"/>
              <a:ext cx="563829" cy="2918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prstClr val="white"/>
                  </a:solidFill>
                  <a:effectLst>
                    <a:outerShdw blurRad="50800" dist="50800" dir="5400000" algn="ctr" rotWithShape="0">
                      <a:prstClr val="black"/>
                    </a:outerShdw>
                  </a:effectLst>
                </a:rPr>
                <a:t>ENERGY</a:t>
              </a:r>
              <a:endParaRPr lang="en-US" sz="1200" dirty="0"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</a:endParaRPr>
            </a:p>
          </p:txBody>
        </p:sp>
        <p:sp>
          <p:nvSpPr>
            <p:cNvPr id="209" name="Rounded Rectangle 208"/>
            <p:cNvSpPr/>
            <p:nvPr/>
          </p:nvSpPr>
          <p:spPr>
            <a:xfrm rot="20364979">
              <a:off x="8104021" y="4016054"/>
              <a:ext cx="1027164" cy="262475"/>
            </a:xfrm>
            <a:prstGeom prst="roundRect">
              <a:avLst>
                <a:gd name="adj" fmla="val 50000"/>
              </a:avLst>
            </a:prstGeom>
            <a:solidFill>
              <a:srgbClr val="99009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prstClr val="white"/>
                  </a:solidFill>
                  <a:effectLst>
                    <a:outerShdw blurRad="50800" dist="50800" dir="5400000" algn="ctr" rotWithShape="0">
                      <a:prstClr val="black"/>
                    </a:outerShdw>
                  </a:effectLst>
                </a:rPr>
                <a:t>200 MeV</a:t>
              </a:r>
              <a:endParaRPr lang="en-US" sz="1400" dirty="0"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210" name="Group 209"/>
          <p:cNvGrpSpPr/>
          <p:nvPr/>
        </p:nvGrpSpPr>
        <p:grpSpPr>
          <a:xfrm rot="1272184">
            <a:off x="5994580" y="1083432"/>
            <a:ext cx="1889827" cy="1007862"/>
            <a:chOff x="6655780" y="3577570"/>
            <a:chExt cx="2555112" cy="1044138"/>
          </a:xfrm>
        </p:grpSpPr>
        <p:pic>
          <p:nvPicPr>
            <p:cNvPr id="211" name="Picture 8" descr="Image result for arrow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5780" y="3786467"/>
              <a:ext cx="1319254" cy="835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2" name="Rectangle 211"/>
            <p:cNvSpPr/>
            <p:nvPr/>
          </p:nvSpPr>
          <p:spPr>
            <a:xfrm rot="18137763">
              <a:off x="7264171" y="3993344"/>
              <a:ext cx="722472" cy="3745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prstClr val="white"/>
                  </a:solidFill>
                  <a:effectLst>
                    <a:outerShdw blurRad="50800" dist="50800" dir="5400000" algn="ctr" rotWithShape="0">
                      <a:prstClr val="black"/>
                    </a:outerShdw>
                  </a:effectLst>
                </a:rPr>
                <a:t>ENERGY</a:t>
              </a:r>
            </a:p>
          </p:txBody>
        </p:sp>
        <p:sp>
          <p:nvSpPr>
            <p:cNvPr id="213" name="Rounded Rectangle 212"/>
            <p:cNvSpPr/>
            <p:nvPr/>
          </p:nvSpPr>
          <p:spPr>
            <a:xfrm rot="20327816">
              <a:off x="8015074" y="3577570"/>
              <a:ext cx="1195818" cy="352776"/>
            </a:xfrm>
            <a:prstGeom prst="roundRect">
              <a:avLst>
                <a:gd name="adj" fmla="val 50000"/>
              </a:avLst>
            </a:prstGeom>
            <a:solidFill>
              <a:srgbClr val="99009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white"/>
                  </a:solidFill>
                  <a:effectLst>
                    <a:outerShdw blurRad="50800" dist="50800" dir="5400000" algn="ctr" rotWithShape="0">
                      <a:prstClr val="black"/>
                    </a:outerShdw>
                  </a:effectLst>
                </a:rPr>
                <a:t>200 MeV</a:t>
              </a:r>
              <a:endParaRPr lang="en-US" sz="1400" dirty="0"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214" name="Group 213"/>
          <p:cNvGrpSpPr/>
          <p:nvPr/>
        </p:nvGrpSpPr>
        <p:grpSpPr>
          <a:xfrm rot="1272184">
            <a:off x="7176849" y="2370549"/>
            <a:ext cx="1671327" cy="806221"/>
            <a:chOff x="6655780" y="3786467"/>
            <a:chExt cx="2259690" cy="835241"/>
          </a:xfrm>
        </p:grpSpPr>
        <p:pic>
          <p:nvPicPr>
            <p:cNvPr id="215" name="Picture 8" descr="Image result for arrow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5780" y="3786467"/>
              <a:ext cx="1319254" cy="835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6" name="Rectangle 215"/>
            <p:cNvSpPr/>
            <p:nvPr/>
          </p:nvSpPr>
          <p:spPr>
            <a:xfrm rot="18327941">
              <a:off x="7264172" y="3993344"/>
              <a:ext cx="722472" cy="3745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prstClr val="white"/>
                  </a:solidFill>
                  <a:effectLst>
                    <a:outerShdw blurRad="50800" dist="50800" dir="5400000" algn="ctr" rotWithShape="0">
                      <a:prstClr val="black"/>
                    </a:outerShdw>
                  </a:effectLst>
                </a:rPr>
                <a:t>ENERGY</a:t>
              </a:r>
            </a:p>
          </p:txBody>
        </p:sp>
        <p:sp>
          <p:nvSpPr>
            <p:cNvPr id="217" name="Rounded Rectangle 216"/>
            <p:cNvSpPr/>
            <p:nvPr/>
          </p:nvSpPr>
          <p:spPr>
            <a:xfrm rot="20327816">
              <a:off x="7597178" y="4199267"/>
              <a:ext cx="1318292" cy="336867"/>
            </a:xfrm>
            <a:prstGeom prst="roundRect">
              <a:avLst>
                <a:gd name="adj" fmla="val 50000"/>
              </a:avLst>
            </a:prstGeom>
            <a:solidFill>
              <a:srgbClr val="99009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white"/>
                  </a:solidFill>
                  <a:effectLst>
                    <a:outerShdw blurRad="50800" dist="50800" dir="5400000" algn="ctr" rotWithShape="0">
                      <a:prstClr val="black"/>
                    </a:outerShdw>
                  </a:effectLst>
                </a:rPr>
                <a:t>200 MeV</a:t>
              </a:r>
              <a:endParaRPr lang="en-US" sz="1400" dirty="0"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218" name="Group 217"/>
          <p:cNvGrpSpPr/>
          <p:nvPr/>
        </p:nvGrpSpPr>
        <p:grpSpPr>
          <a:xfrm rot="1272184">
            <a:off x="5786747" y="3578015"/>
            <a:ext cx="1661441" cy="806221"/>
            <a:chOff x="6655780" y="3786467"/>
            <a:chExt cx="2246328" cy="835241"/>
          </a:xfrm>
        </p:grpSpPr>
        <p:pic>
          <p:nvPicPr>
            <p:cNvPr id="219" name="Picture 8" descr="Image result for arrow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5780" y="3786467"/>
              <a:ext cx="1319254" cy="835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0" name="Rectangle 219"/>
            <p:cNvSpPr/>
            <p:nvPr/>
          </p:nvSpPr>
          <p:spPr>
            <a:xfrm rot="18290233">
              <a:off x="7268829" y="4002544"/>
              <a:ext cx="722472" cy="3745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prstClr val="white"/>
                  </a:solidFill>
                  <a:effectLst>
                    <a:outerShdw blurRad="50800" dist="50800" dir="5400000" algn="ctr" rotWithShape="0">
                      <a:prstClr val="black"/>
                    </a:outerShdw>
                  </a:effectLst>
                </a:rPr>
                <a:t>ENERGY</a:t>
              </a:r>
            </a:p>
          </p:txBody>
        </p:sp>
        <p:sp>
          <p:nvSpPr>
            <p:cNvPr id="221" name="Rounded Rectangle 220"/>
            <p:cNvSpPr/>
            <p:nvPr/>
          </p:nvSpPr>
          <p:spPr>
            <a:xfrm rot="20327816">
              <a:off x="7706291" y="4169610"/>
              <a:ext cx="1195817" cy="352776"/>
            </a:xfrm>
            <a:prstGeom prst="roundRect">
              <a:avLst>
                <a:gd name="adj" fmla="val 50000"/>
              </a:avLst>
            </a:prstGeom>
            <a:solidFill>
              <a:srgbClr val="99009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white"/>
                  </a:solidFill>
                  <a:effectLst>
                    <a:outerShdw blurRad="50800" dist="50800" dir="5400000" algn="ctr" rotWithShape="0">
                      <a:prstClr val="black"/>
                    </a:outerShdw>
                  </a:effectLst>
                </a:rPr>
                <a:t>200 MeV</a:t>
              </a:r>
              <a:endParaRPr lang="en-US" sz="1400" dirty="0"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</a:endParaRPr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6422517" y="585619"/>
            <a:ext cx="2104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Uncontrolled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Chain Reactions</a:t>
            </a:r>
          </a:p>
        </p:txBody>
      </p:sp>
    </p:spTree>
    <p:extLst>
      <p:ext uri="{BB962C8B-B14F-4D97-AF65-F5344CB8AC3E}">
        <p14:creationId xmlns:p14="http://schemas.microsoft.com/office/powerpoint/2010/main" val="45416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6 -0.00062 L 0.16753 -0.0006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28802 0.01019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92" y="494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95062E-6 L 0.12309 -0.0895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4475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0.1125 0.08148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115" grpId="0" animBg="1"/>
      <p:bldP spid="116" grpId="0" animBg="1"/>
      <p:bldP spid="117" grpId="0" animBg="1"/>
      <p:bldP spid="118" grpId="0" animBg="1"/>
      <p:bldP spid="119" grpId="0" animBg="1"/>
      <p:bldP spid="134" grpId="0" animBg="1"/>
      <p:bldP spid="135" grpId="0" animBg="1"/>
      <p:bldP spid="137" grpId="0" animBg="1"/>
      <p:bldP spid="139" grpId="0" animBg="1"/>
      <p:bldP spid="140" grpId="0" animBg="1"/>
      <p:bldP spid="141" grpId="0" animBg="1"/>
      <p:bldP spid="142" grpId="0" animBg="1"/>
      <p:bldP spid="144" grpId="0" animBg="1"/>
      <p:bldP spid="146" grpId="0" animBg="1"/>
      <p:bldP spid="148" grpId="0" animBg="1"/>
      <p:bldP spid="149" grpId="0" animBg="1"/>
      <p:bldP spid="150" grpId="0" animBg="1"/>
      <p:bldP spid="152" grpId="0" animBg="1"/>
      <p:bldP spid="154" grpId="0" animBg="1"/>
      <p:bldP spid="156" grpId="0" animBg="1"/>
      <p:bldP spid="176" grpId="0"/>
      <p:bldP spid="176" grpId="1"/>
      <p:bldP spid="177" grpId="0"/>
      <p:bldP spid="178" grpId="0"/>
      <p:bldP spid="193" grpId="0"/>
      <p:bldP spid="194" grpId="0"/>
      <p:bldP spid="195" grpId="0"/>
      <p:bldP spid="203" grpId="0"/>
      <p:bldP spid="204" grpId="0"/>
      <p:bldP spid="205" grpId="0"/>
      <p:bldP spid="2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CBSE (X)\update file - 2019 - 2020\Light - Reflection and Refraction\Raw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7309" y="148332"/>
            <a:ext cx="33345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NUCLEAR FISSION </a:t>
            </a:r>
          </a:p>
        </p:txBody>
      </p:sp>
      <p:sp>
        <p:nvSpPr>
          <p:cNvPr id="222" name="Line 12"/>
          <p:cNvSpPr>
            <a:spLocks noChangeShapeType="1"/>
          </p:cNvSpPr>
          <p:nvPr/>
        </p:nvSpPr>
        <p:spPr bwMode="auto">
          <a:xfrm flipV="1">
            <a:off x="2283754" y="1749016"/>
            <a:ext cx="381000" cy="5715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4" name="Line 15"/>
          <p:cNvSpPr>
            <a:spLocks noChangeShapeType="1"/>
          </p:cNvSpPr>
          <p:nvPr/>
        </p:nvSpPr>
        <p:spPr bwMode="auto">
          <a:xfrm flipV="1">
            <a:off x="2436154" y="2149066"/>
            <a:ext cx="533400" cy="28575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5" name="Line 16"/>
          <p:cNvSpPr>
            <a:spLocks noChangeShapeType="1"/>
          </p:cNvSpPr>
          <p:nvPr/>
        </p:nvSpPr>
        <p:spPr bwMode="auto">
          <a:xfrm flipV="1">
            <a:off x="2512354" y="2628889"/>
            <a:ext cx="685800" cy="34529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6" name="Line 17"/>
          <p:cNvSpPr>
            <a:spLocks noChangeShapeType="1"/>
          </p:cNvSpPr>
          <p:nvPr/>
        </p:nvSpPr>
        <p:spPr bwMode="auto">
          <a:xfrm>
            <a:off x="2512354" y="2892016"/>
            <a:ext cx="533400" cy="28575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7" name="Line 18"/>
          <p:cNvSpPr>
            <a:spLocks noChangeShapeType="1"/>
          </p:cNvSpPr>
          <p:nvPr/>
        </p:nvSpPr>
        <p:spPr bwMode="auto">
          <a:xfrm>
            <a:off x="2359954" y="3177766"/>
            <a:ext cx="381000" cy="51435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8" name="Oval 7"/>
          <p:cNvSpPr>
            <a:spLocks noChangeArrowheads="1"/>
          </p:cNvSpPr>
          <p:nvPr/>
        </p:nvSpPr>
        <p:spPr bwMode="auto">
          <a:xfrm>
            <a:off x="3063498" y="1886005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defRPr/>
            </a:pPr>
            <a:r>
              <a:rPr lang="en-US" sz="1200" b="1" kern="0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229" name="Oval 9"/>
          <p:cNvSpPr>
            <a:spLocks noChangeArrowheads="1"/>
          </p:cNvSpPr>
          <p:nvPr/>
        </p:nvSpPr>
        <p:spPr bwMode="auto">
          <a:xfrm>
            <a:off x="3160588" y="3216717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defRPr/>
            </a:pPr>
            <a:r>
              <a:rPr lang="en-US" sz="1200" b="1" kern="0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230" name="Oval 8"/>
          <p:cNvSpPr>
            <a:spLocks noChangeArrowheads="1"/>
          </p:cNvSpPr>
          <p:nvPr/>
        </p:nvSpPr>
        <p:spPr bwMode="auto">
          <a:xfrm>
            <a:off x="3231908" y="2516800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defRPr/>
            </a:pPr>
            <a:r>
              <a:rPr lang="en-US" sz="1200" b="1" kern="0" dirty="0">
                <a:solidFill>
                  <a:prstClr val="white"/>
                </a:solidFill>
              </a:rPr>
              <a:t>n</a:t>
            </a:r>
          </a:p>
        </p:txBody>
      </p:sp>
      <p:grpSp>
        <p:nvGrpSpPr>
          <p:cNvPr id="231" name="Group 230"/>
          <p:cNvGrpSpPr/>
          <p:nvPr/>
        </p:nvGrpSpPr>
        <p:grpSpPr>
          <a:xfrm>
            <a:off x="2548193" y="1391144"/>
            <a:ext cx="583286" cy="452429"/>
            <a:chOff x="1923412" y="760115"/>
            <a:chExt cx="1510658" cy="1539438"/>
          </a:xfrm>
          <a:effectLst/>
        </p:grpSpPr>
        <p:pic>
          <p:nvPicPr>
            <p:cNvPr id="232" name="Picture 4" descr="Image resul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3412" y="1163093"/>
              <a:ext cx="851037" cy="85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3" name="Picture 6" descr="Image resul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083" b="95000" l="55000" r="95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7" t="51597"/>
            <a:stretch/>
          </p:blipFill>
          <p:spPr bwMode="auto">
            <a:xfrm>
              <a:off x="2314705" y="760115"/>
              <a:ext cx="775926" cy="830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4" name="Picture 6" descr="Image resul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083" b="95000" l="55000" r="95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7" t="51597"/>
            <a:stretch/>
          </p:blipFill>
          <p:spPr bwMode="auto">
            <a:xfrm>
              <a:off x="2373019" y="1468699"/>
              <a:ext cx="775927" cy="830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" name="Picture 4" descr="Image resul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033" y="1076181"/>
              <a:ext cx="851037" cy="85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6" name="Group 235"/>
          <p:cNvGrpSpPr/>
          <p:nvPr/>
        </p:nvGrpSpPr>
        <p:grpSpPr>
          <a:xfrm>
            <a:off x="2604401" y="3549552"/>
            <a:ext cx="605792" cy="591203"/>
            <a:chOff x="2945000" y="4325566"/>
            <a:chExt cx="605792" cy="591203"/>
          </a:xfrm>
        </p:grpSpPr>
        <p:pic>
          <p:nvPicPr>
            <p:cNvPr id="237" name="Picture 4" descr="Image result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5000" y="4477907"/>
              <a:ext cx="325555" cy="31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8" name="Picture 2" descr="Image result for molecule"/>
            <p:cNvPicPr>
              <a:picLocks noChangeAspect="1" noChangeArrowheads="1"/>
            </p:cNvPicPr>
            <p:nvPr/>
          </p:nvPicPr>
          <p:blipFill rotWithShape="1"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15" b="100000" l="2500" r="51154">
                          <a14:backgroundMark x1="47885" y1="38356" x2="47885" y2="38356"/>
                          <a14:backgroundMark x1="45192" y1="37534" x2="47308" y2="40548"/>
                          <a14:backgroundMark x1="47115" y1="41370" x2="47500" y2="43014"/>
                        </a14:backgroundRemoval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99"/>
            <a:stretch/>
          </p:blipFill>
          <p:spPr bwMode="auto">
            <a:xfrm>
              <a:off x="3075657" y="4566364"/>
              <a:ext cx="262585" cy="35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9" name="Picture 2" descr="Image result for molecule"/>
            <p:cNvPicPr>
              <a:picLocks noChangeAspect="1" noChangeArrowheads="1"/>
            </p:cNvPicPr>
            <p:nvPr/>
          </p:nvPicPr>
          <p:blipFill rotWithShape="1"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15" b="100000" l="2500" r="51154">
                          <a14:backgroundMark x1="47885" y1="38356" x2="47885" y2="38356"/>
                          <a14:backgroundMark x1="45192" y1="37534" x2="47308" y2="40548"/>
                          <a14:backgroundMark x1="47115" y1="41370" x2="47500" y2="43014"/>
                        </a14:backgroundRemoval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99"/>
            <a:stretch/>
          </p:blipFill>
          <p:spPr bwMode="auto">
            <a:xfrm>
              <a:off x="3124320" y="4325566"/>
              <a:ext cx="262585" cy="35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0" name="Picture 4" descr="Image result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237" y="4505733"/>
              <a:ext cx="325555" cy="31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1" name="Picture 2" descr="Image resul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89" y="2248395"/>
            <a:ext cx="841248" cy="84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" name="Line 12"/>
          <p:cNvSpPr>
            <a:spLocks noChangeShapeType="1"/>
          </p:cNvSpPr>
          <p:nvPr/>
        </p:nvSpPr>
        <p:spPr bwMode="auto">
          <a:xfrm flipV="1">
            <a:off x="6342332" y="2237679"/>
            <a:ext cx="228600" cy="2286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3" name="Line 18"/>
          <p:cNvSpPr>
            <a:spLocks noChangeShapeType="1"/>
          </p:cNvSpPr>
          <p:nvPr/>
        </p:nvSpPr>
        <p:spPr bwMode="auto">
          <a:xfrm>
            <a:off x="6369320" y="3202085"/>
            <a:ext cx="304800" cy="2286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4" name="Line 15"/>
          <p:cNvSpPr>
            <a:spLocks noChangeShapeType="1"/>
          </p:cNvSpPr>
          <p:nvPr/>
        </p:nvSpPr>
        <p:spPr bwMode="auto">
          <a:xfrm flipV="1">
            <a:off x="6539185" y="2436514"/>
            <a:ext cx="322263" cy="144066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5" name="Line 15"/>
          <p:cNvSpPr>
            <a:spLocks noChangeShapeType="1"/>
          </p:cNvSpPr>
          <p:nvPr/>
        </p:nvSpPr>
        <p:spPr bwMode="auto">
          <a:xfrm>
            <a:off x="6615382" y="2744885"/>
            <a:ext cx="381000" cy="34528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6" name="Line 15"/>
          <p:cNvSpPr>
            <a:spLocks noChangeShapeType="1"/>
          </p:cNvSpPr>
          <p:nvPr/>
        </p:nvSpPr>
        <p:spPr bwMode="auto">
          <a:xfrm>
            <a:off x="6591570" y="2980629"/>
            <a:ext cx="328612" cy="1143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7" name="Line 12"/>
          <p:cNvSpPr>
            <a:spLocks noChangeShapeType="1"/>
          </p:cNvSpPr>
          <p:nvPr/>
        </p:nvSpPr>
        <p:spPr bwMode="auto">
          <a:xfrm flipV="1">
            <a:off x="4922179" y="3373535"/>
            <a:ext cx="228600" cy="2286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8" name="Line 18"/>
          <p:cNvSpPr>
            <a:spLocks noChangeShapeType="1"/>
          </p:cNvSpPr>
          <p:nvPr/>
        </p:nvSpPr>
        <p:spPr bwMode="auto">
          <a:xfrm>
            <a:off x="4817104" y="4192285"/>
            <a:ext cx="228600" cy="2286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9" name="Line 15"/>
          <p:cNvSpPr>
            <a:spLocks noChangeShapeType="1"/>
          </p:cNvSpPr>
          <p:nvPr/>
        </p:nvSpPr>
        <p:spPr bwMode="auto">
          <a:xfrm flipV="1">
            <a:off x="5074579" y="3602138"/>
            <a:ext cx="381000" cy="14406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0" name="Line 15"/>
          <p:cNvSpPr>
            <a:spLocks noChangeShapeType="1"/>
          </p:cNvSpPr>
          <p:nvPr/>
        </p:nvSpPr>
        <p:spPr bwMode="auto">
          <a:xfrm>
            <a:off x="5122204" y="3887885"/>
            <a:ext cx="381000" cy="34528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1" name="Line 15"/>
          <p:cNvSpPr>
            <a:spLocks noChangeShapeType="1"/>
          </p:cNvSpPr>
          <p:nvPr/>
        </p:nvSpPr>
        <p:spPr bwMode="auto">
          <a:xfrm>
            <a:off x="5036479" y="4040285"/>
            <a:ext cx="328612" cy="1143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2" name="Line 12"/>
          <p:cNvSpPr>
            <a:spLocks noChangeShapeType="1"/>
          </p:cNvSpPr>
          <p:nvPr/>
        </p:nvSpPr>
        <p:spPr bwMode="auto">
          <a:xfrm flipV="1">
            <a:off x="4685641" y="1144685"/>
            <a:ext cx="236538" cy="292894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3" name="Line 18"/>
          <p:cNvSpPr>
            <a:spLocks noChangeShapeType="1"/>
          </p:cNvSpPr>
          <p:nvPr/>
        </p:nvSpPr>
        <p:spPr bwMode="auto">
          <a:xfrm>
            <a:off x="4693579" y="1944785"/>
            <a:ext cx="304800" cy="2286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4" name="Line 15"/>
          <p:cNvSpPr>
            <a:spLocks noChangeShapeType="1"/>
          </p:cNvSpPr>
          <p:nvPr/>
        </p:nvSpPr>
        <p:spPr bwMode="auto">
          <a:xfrm flipV="1">
            <a:off x="4841857" y="1305419"/>
            <a:ext cx="457200" cy="2286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5" name="Line 15"/>
          <p:cNvSpPr>
            <a:spLocks noChangeShapeType="1"/>
          </p:cNvSpPr>
          <p:nvPr/>
        </p:nvSpPr>
        <p:spPr bwMode="auto">
          <a:xfrm flipV="1">
            <a:off x="4922179" y="1601886"/>
            <a:ext cx="533400" cy="5715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6" name="Line 15"/>
          <p:cNvSpPr>
            <a:spLocks noChangeShapeType="1"/>
          </p:cNvSpPr>
          <p:nvPr/>
        </p:nvSpPr>
        <p:spPr bwMode="auto">
          <a:xfrm>
            <a:off x="4845979" y="1773335"/>
            <a:ext cx="533400" cy="17145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257" name="Group 256"/>
          <p:cNvGrpSpPr/>
          <p:nvPr/>
        </p:nvGrpSpPr>
        <p:grpSpPr>
          <a:xfrm>
            <a:off x="4804404" y="760604"/>
            <a:ext cx="583286" cy="452429"/>
            <a:chOff x="1923412" y="760115"/>
            <a:chExt cx="1510658" cy="1539438"/>
          </a:xfrm>
          <a:effectLst/>
        </p:grpSpPr>
        <p:pic>
          <p:nvPicPr>
            <p:cNvPr id="258" name="Picture 4" descr="Image resul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3412" y="1163093"/>
              <a:ext cx="851037" cy="85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9" name="Picture 6" descr="Image resul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083" b="95000" l="55000" r="95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7" t="51597"/>
            <a:stretch/>
          </p:blipFill>
          <p:spPr bwMode="auto">
            <a:xfrm>
              <a:off x="2314705" y="760115"/>
              <a:ext cx="775926" cy="830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0" name="Picture 6" descr="Image resul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083" b="95000" l="55000" r="95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7" t="51597"/>
            <a:stretch/>
          </p:blipFill>
          <p:spPr bwMode="auto">
            <a:xfrm>
              <a:off x="2373019" y="1468699"/>
              <a:ext cx="775927" cy="830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1" name="Picture 4" descr="Image resul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033" y="1076181"/>
              <a:ext cx="851037" cy="85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2" name="Group 261"/>
          <p:cNvGrpSpPr/>
          <p:nvPr/>
        </p:nvGrpSpPr>
        <p:grpSpPr>
          <a:xfrm>
            <a:off x="6464663" y="1817362"/>
            <a:ext cx="583286" cy="452429"/>
            <a:chOff x="1923412" y="760115"/>
            <a:chExt cx="1510658" cy="1539438"/>
          </a:xfrm>
          <a:effectLst/>
        </p:grpSpPr>
        <p:pic>
          <p:nvPicPr>
            <p:cNvPr id="263" name="Picture 4" descr="Image resul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3412" y="1163093"/>
              <a:ext cx="851037" cy="85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4" name="Picture 6" descr="Image resul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083" b="95000" l="55000" r="95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7" t="51597"/>
            <a:stretch/>
          </p:blipFill>
          <p:spPr bwMode="auto">
            <a:xfrm>
              <a:off x="2314705" y="760115"/>
              <a:ext cx="775926" cy="830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5" name="Picture 6" descr="Image resul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083" b="95000" l="55000" r="95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7" t="51597"/>
            <a:stretch/>
          </p:blipFill>
          <p:spPr bwMode="auto">
            <a:xfrm>
              <a:off x="2373019" y="1468699"/>
              <a:ext cx="775927" cy="830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" name="Picture 4" descr="Image resul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033" y="1076181"/>
              <a:ext cx="851037" cy="85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7" name="Group 266"/>
          <p:cNvGrpSpPr/>
          <p:nvPr/>
        </p:nvGrpSpPr>
        <p:grpSpPr>
          <a:xfrm>
            <a:off x="5054997" y="3023336"/>
            <a:ext cx="583286" cy="452429"/>
            <a:chOff x="1923412" y="760115"/>
            <a:chExt cx="1510658" cy="1539438"/>
          </a:xfrm>
          <a:effectLst/>
        </p:grpSpPr>
        <p:pic>
          <p:nvPicPr>
            <p:cNvPr id="268" name="Picture 4" descr="Image resul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3412" y="1163093"/>
              <a:ext cx="851037" cy="85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9" name="Picture 6" descr="Image resul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083" b="95000" l="55000" r="95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7" t="51597"/>
            <a:stretch/>
          </p:blipFill>
          <p:spPr bwMode="auto">
            <a:xfrm>
              <a:off x="2314705" y="760115"/>
              <a:ext cx="775926" cy="830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0" name="Picture 6" descr="Image result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2083" b="95000" l="55000" r="95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7" t="51597"/>
            <a:stretch/>
          </p:blipFill>
          <p:spPr bwMode="auto">
            <a:xfrm>
              <a:off x="2373019" y="1468699"/>
              <a:ext cx="775927" cy="830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1" name="Picture 4" descr="Image resul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033" y="1076181"/>
              <a:ext cx="851037" cy="851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2" name="Group 271"/>
          <p:cNvGrpSpPr/>
          <p:nvPr/>
        </p:nvGrpSpPr>
        <p:grpSpPr>
          <a:xfrm>
            <a:off x="4869972" y="2038845"/>
            <a:ext cx="605792" cy="591203"/>
            <a:chOff x="2945000" y="4325566"/>
            <a:chExt cx="605792" cy="591203"/>
          </a:xfrm>
        </p:grpSpPr>
        <p:pic>
          <p:nvPicPr>
            <p:cNvPr id="273" name="Picture 4" descr="Image result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5000" y="4477907"/>
              <a:ext cx="325555" cy="31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4" name="Picture 2" descr="Image result for molecule"/>
            <p:cNvPicPr>
              <a:picLocks noChangeAspect="1" noChangeArrowheads="1"/>
            </p:cNvPicPr>
            <p:nvPr/>
          </p:nvPicPr>
          <p:blipFill rotWithShape="1"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15" b="100000" l="2500" r="51154">
                          <a14:backgroundMark x1="47885" y1="38356" x2="47885" y2="38356"/>
                          <a14:backgroundMark x1="45192" y1="37534" x2="47308" y2="40548"/>
                          <a14:backgroundMark x1="47115" y1="41370" x2="47500" y2="43014"/>
                        </a14:backgroundRemoval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99"/>
            <a:stretch/>
          </p:blipFill>
          <p:spPr bwMode="auto">
            <a:xfrm>
              <a:off x="3075657" y="4566364"/>
              <a:ext cx="262585" cy="35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5" name="Picture 2" descr="Image result for molecule"/>
            <p:cNvPicPr>
              <a:picLocks noChangeAspect="1" noChangeArrowheads="1"/>
            </p:cNvPicPr>
            <p:nvPr/>
          </p:nvPicPr>
          <p:blipFill rotWithShape="1"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15" b="100000" l="2500" r="51154">
                          <a14:backgroundMark x1="47885" y1="38356" x2="47885" y2="38356"/>
                          <a14:backgroundMark x1="45192" y1="37534" x2="47308" y2="40548"/>
                          <a14:backgroundMark x1="47115" y1="41370" x2="47500" y2="43014"/>
                        </a14:backgroundRemoval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99"/>
            <a:stretch/>
          </p:blipFill>
          <p:spPr bwMode="auto">
            <a:xfrm>
              <a:off x="3124320" y="4325566"/>
              <a:ext cx="262585" cy="35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" name="Picture 4" descr="Image result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237" y="4505733"/>
              <a:ext cx="325555" cy="31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7" name="Group 276"/>
          <p:cNvGrpSpPr/>
          <p:nvPr/>
        </p:nvGrpSpPr>
        <p:grpSpPr>
          <a:xfrm>
            <a:off x="4933354" y="4338155"/>
            <a:ext cx="605792" cy="591203"/>
            <a:chOff x="2945000" y="4325566"/>
            <a:chExt cx="605792" cy="591203"/>
          </a:xfrm>
        </p:grpSpPr>
        <p:pic>
          <p:nvPicPr>
            <p:cNvPr id="278" name="Picture 4" descr="Image result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5000" y="4477907"/>
              <a:ext cx="325555" cy="31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9" name="Picture 2" descr="Image result for molecule"/>
            <p:cNvPicPr>
              <a:picLocks noChangeAspect="1" noChangeArrowheads="1"/>
            </p:cNvPicPr>
            <p:nvPr/>
          </p:nvPicPr>
          <p:blipFill rotWithShape="1"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15" b="100000" l="2500" r="51154">
                          <a14:backgroundMark x1="47885" y1="38356" x2="47885" y2="38356"/>
                          <a14:backgroundMark x1="45192" y1="37534" x2="47308" y2="40548"/>
                          <a14:backgroundMark x1="47115" y1="41370" x2="47500" y2="43014"/>
                        </a14:backgroundRemoval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99"/>
            <a:stretch/>
          </p:blipFill>
          <p:spPr bwMode="auto">
            <a:xfrm>
              <a:off x="3075657" y="4566364"/>
              <a:ext cx="262585" cy="35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0" name="Picture 2" descr="Image result for molecule"/>
            <p:cNvPicPr>
              <a:picLocks noChangeAspect="1" noChangeArrowheads="1"/>
            </p:cNvPicPr>
            <p:nvPr/>
          </p:nvPicPr>
          <p:blipFill rotWithShape="1"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15" b="100000" l="2500" r="51154">
                          <a14:backgroundMark x1="47885" y1="38356" x2="47885" y2="38356"/>
                          <a14:backgroundMark x1="45192" y1="37534" x2="47308" y2="40548"/>
                          <a14:backgroundMark x1="47115" y1="41370" x2="47500" y2="43014"/>
                        </a14:backgroundRemoval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99"/>
            <a:stretch/>
          </p:blipFill>
          <p:spPr bwMode="auto">
            <a:xfrm>
              <a:off x="3124320" y="4325566"/>
              <a:ext cx="262585" cy="35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1" name="Picture 4" descr="Image result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237" y="4505733"/>
              <a:ext cx="325555" cy="31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2" name="Group 281"/>
          <p:cNvGrpSpPr/>
          <p:nvPr/>
        </p:nvGrpSpPr>
        <p:grpSpPr>
          <a:xfrm>
            <a:off x="6591670" y="3316584"/>
            <a:ext cx="605792" cy="591203"/>
            <a:chOff x="2945000" y="4325566"/>
            <a:chExt cx="605792" cy="591203"/>
          </a:xfrm>
        </p:grpSpPr>
        <p:pic>
          <p:nvPicPr>
            <p:cNvPr id="283" name="Picture 4" descr="Image result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5000" y="4477907"/>
              <a:ext cx="325555" cy="31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4" name="Picture 2" descr="Image result for molecule"/>
            <p:cNvPicPr>
              <a:picLocks noChangeAspect="1" noChangeArrowheads="1"/>
            </p:cNvPicPr>
            <p:nvPr/>
          </p:nvPicPr>
          <p:blipFill rotWithShape="1"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15" b="100000" l="2500" r="51154">
                          <a14:backgroundMark x1="47885" y1="38356" x2="47885" y2="38356"/>
                          <a14:backgroundMark x1="45192" y1="37534" x2="47308" y2="40548"/>
                          <a14:backgroundMark x1="47115" y1="41370" x2="47500" y2="43014"/>
                        </a14:backgroundRemoval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99"/>
            <a:stretch/>
          </p:blipFill>
          <p:spPr bwMode="auto">
            <a:xfrm>
              <a:off x="3075657" y="4566364"/>
              <a:ext cx="262585" cy="35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5" name="Picture 2" descr="Image result for molecule"/>
            <p:cNvPicPr>
              <a:picLocks noChangeAspect="1" noChangeArrowheads="1"/>
            </p:cNvPicPr>
            <p:nvPr/>
          </p:nvPicPr>
          <p:blipFill rotWithShape="1">
            <a:blip r:embed="rId6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315" b="100000" l="2500" r="51154">
                          <a14:backgroundMark x1="47885" y1="38356" x2="47885" y2="38356"/>
                          <a14:backgroundMark x1="45192" y1="37534" x2="47308" y2="40548"/>
                          <a14:backgroundMark x1="47115" y1="41370" x2="47500" y2="43014"/>
                        </a14:backgroundRemoval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99"/>
            <a:stretch/>
          </p:blipFill>
          <p:spPr bwMode="auto">
            <a:xfrm>
              <a:off x="3124320" y="4325566"/>
              <a:ext cx="262585" cy="350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" name="Picture 4" descr="Image result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5237" y="4505733"/>
              <a:ext cx="325555" cy="319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7" name="Picture 2" descr="Image resul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241" y="1278088"/>
            <a:ext cx="843322" cy="84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8" name="Picture 2" descr="Image resul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639" y="3422391"/>
            <a:ext cx="841248" cy="84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9" name="Picture 2" descr="Image resul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596" y="2388184"/>
            <a:ext cx="841248" cy="84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0" name="Rounded Rectangle 289"/>
          <p:cNvSpPr/>
          <p:nvPr/>
        </p:nvSpPr>
        <p:spPr>
          <a:xfrm>
            <a:off x="1682858" y="3032707"/>
            <a:ext cx="539509" cy="334885"/>
          </a:xfrm>
          <a:prstGeom prst="round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prstClr val="white"/>
                </a:solidFill>
              </a:rPr>
              <a:t>²³⁵U</a:t>
            </a:r>
            <a:endParaRPr lang="en-US" b="1" kern="0" dirty="0">
              <a:solidFill>
                <a:prstClr val="white"/>
              </a:solidFill>
            </a:endParaRPr>
          </a:p>
        </p:txBody>
      </p:sp>
      <p:sp>
        <p:nvSpPr>
          <p:cNvPr id="291" name="Rounded Rectangle 290"/>
          <p:cNvSpPr/>
          <p:nvPr/>
        </p:nvSpPr>
        <p:spPr>
          <a:xfrm>
            <a:off x="2842225" y="1228608"/>
            <a:ext cx="435981" cy="374571"/>
          </a:xfrm>
          <a:prstGeom prst="round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ysClr val="window" lastClr="FFFFFF"/>
                </a:solidFill>
              </a:rPr>
              <a:t>Ba</a:t>
            </a:r>
          </a:p>
        </p:txBody>
      </p:sp>
      <p:sp>
        <p:nvSpPr>
          <p:cNvPr id="292" name="Rounded Rectangle 291"/>
          <p:cNvSpPr/>
          <p:nvPr/>
        </p:nvSpPr>
        <p:spPr>
          <a:xfrm>
            <a:off x="5109648" y="614594"/>
            <a:ext cx="435981" cy="374571"/>
          </a:xfrm>
          <a:prstGeom prst="round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ysClr val="window" lastClr="FFFFFF"/>
                </a:solidFill>
              </a:rPr>
              <a:t>Ba</a:t>
            </a:r>
          </a:p>
        </p:txBody>
      </p:sp>
      <p:sp>
        <p:nvSpPr>
          <p:cNvPr id="293" name="Rounded Rectangle 292"/>
          <p:cNvSpPr/>
          <p:nvPr/>
        </p:nvSpPr>
        <p:spPr>
          <a:xfrm>
            <a:off x="6792816" y="1663614"/>
            <a:ext cx="435981" cy="374571"/>
          </a:xfrm>
          <a:prstGeom prst="round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ysClr val="window" lastClr="FFFFFF"/>
                </a:solidFill>
              </a:rPr>
              <a:t>Ba</a:t>
            </a:r>
          </a:p>
        </p:txBody>
      </p:sp>
      <p:sp>
        <p:nvSpPr>
          <p:cNvPr id="294" name="Rounded Rectangle 293"/>
          <p:cNvSpPr/>
          <p:nvPr/>
        </p:nvSpPr>
        <p:spPr>
          <a:xfrm>
            <a:off x="2844988" y="3947850"/>
            <a:ext cx="404066" cy="374571"/>
          </a:xfrm>
          <a:prstGeom prst="round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algn="ctr">
              <a:defRPr/>
            </a:pPr>
            <a:r>
              <a:rPr lang="en-US" sz="1600" b="1" kern="0" dirty="0" smtClean="0">
                <a:solidFill>
                  <a:sysClr val="window" lastClr="FFFFFF"/>
                </a:solidFill>
              </a:rPr>
              <a:t>Kr</a:t>
            </a:r>
            <a:endParaRPr lang="en-US" sz="1600" b="1" kern="0" dirty="0">
              <a:solidFill>
                <a:sysClr val="window" lastClr="FFFFFF"/>
              </a:solidFill>
            </a:endParaRPr>
          </a:p>
        </p:txBody>
      </p:sp>
      <p:sp>
        <p:nvSpPr>
          <p:cNvPr id="295" name="Rounded Rectangle 294"/>
          <p:cNvSpPr/>
          <p:nvPr/>
        </p:nvSpPr>
        <p:spPr>
          <a:xfrm>
            <a:off x="5215921" y="4711779"/>
            <a:ext cx="404067" cy="374571"/>
          </a:xfrm>
          <a:prstGeom prst="round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algn="ctr">
              <a:defRPr/>
            </a:pPr>
            <a:r>
              <a:rPr lang="en-US" sz="1600" b="1" kern="0" dirty="0" smtClean="0">
                <a:solidFill>
                  <a:sysClr val="window" lastClr="FFFFFF"/>
                </a:solidFill>
              </a:rPr>
              <a:t>Kr</a:t>
            </a:r>
            <a:endParaRPr lang="en-US" sz="1600" b="1" kern="0" dirty="0">
              <a:solidFill>
                <a:sysClr val="window" lastClr="FFFFFF"/>
              </a:solidFill>
            </a:endParaRPr>
          </a:p>
        </p:txBody>
      </p:sp>
      <p:sp>
        <p:nvSpPr>
          <p:cNvPr id="296" name="Rounded Rectangle 295"/>
          <p:cNvSpPr/>
          <p:nvPr/>
        </p:nvSpPr>
        <p:spPr>
          <a:xfrm>
            <a:off x="6897052" y="3677817"/>
            <a:ext cx="404067" cy="374571"/>
          </a:xfrm>
          <a:prstGeom prst="round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algn="ctr">
              <a:defRPr/>
            </a:pPr>
            <a:r>
              <a:rPr lang="en-US" sz="1600" b="1" kern="0" dirty="0" smtClean="0">
                <a:solidFill>
                  <a:sysClr val="window" lastClr="FFFFFF"/>
                </a:solidFill>
              </a:rPr>
              <a:t>Kr</a:t>
            </a:r>
            <a:endParaRPr lang="en-US" sz="1600" b="1" kern="0" dirty="0">
              <a:solidFill>
                <a:sysClr val="window" lastClr="FFFFFF"/>
              </a:solidFill>
            </a:endParaRPr>
          </a:p>
        </p:txBody>
      </p:sp>
      <p:sp>
        <p:nvSpPr>
          <p:cNvPr id="297" name="Rounded Rectangle 296"/>
          <p:cNvSpPr/>
          <p:nvPr/>
        </p:nvSpPr>
        <p:spPr>
          <a:xfrm>
            <a:off x="5156632" y="2402486"/>
            <a:ext cx="404067" cy="374571"/>
          </a:xfrm>
          <a:prstGeom prst="round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algn="ctr">
              <a:defRPr/>
            </a:pPr>
            <a:r>
              <a:rPr lang="en-US" sz="1600" b="1" kern="0" dirty="0" smtClean="0">
                <a:solidFill>
                  <a:sysClr val="window" lastClr="FFFFFF"/>
                </a:solidFill>
              </a:rPr>
              <a:t>Kr</a:t>
            </a:r>
            <a:endParaRPr lang="en-US" sz="1600" b="1" kern="0" dirty="0">
              <a:solidFill>
                <a:sysClr val="window" lastClr="FFFFFF"/>
              </a:solidFill>
            </a:endParaRPr>
          </a:p>
        </p:txBody>
      </p:sp>
      <p:sp>
        <p:nvSpPr>
          <p:cNvPr id="298" name="Rounded Rectangle 297"/>
          <p:cNvSpPr/>
          <p:nvPr/>
        </p:nvSpPr>
        <p:spPr>
          <a:xfrm>
            <a:off x="5375257" y="2872558"/>
            <a:ext cx="435981" cy="374571"/>
          </a:xfrm>
          <a:prstGeom prst="roundRect">
            <a:avLst/>
          </a:prstGeom>
          <a:noFill/>
        </p:spPr>
        <p:txBody>
          <a:bodyPr wrap="none" anchor="ctr" anchorCtr="0">
            <a:spAutoFit/>
          </a:bodyPr>
          <a:lstStyle/>
          <a:p>
            <a:pPr algn="ctr">
              <a:defRPr/>
            </a:pPr>
            <a:r>
              <a:rPr lang="en-US" sz="1600" b="1" kern="0" dirty="0">
                <a:solidFill>
                  <a:sysClr val="window" lastClr="FFFFFF"/>
                </a:solidFill>
              </a:rPr>
              <a:t>Ba</a:t>
            </a:r>
          </a:p>
        </p:txBody>
      </p:sp>
      <p:sp>
        <p:nvSpPr>
          <p:cNvPr id="299" name="Rounded Rectangle 298"/>
          <p:cNvSpPr/>
          <p:nvPr/>
        </p:nvSpPr>
        <p:spPr>
          <a:xfrm>
            <a:off x="4043854" y="2022015"/>
            <a:ext cx="539509" cy="334885"/>
          </a:xfrm>
          <a:prstGeom prst="round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prstClr val="white"/>
                </a:solidFill>
              </a:rPr>
              <a:t>²³⁵U</a:t>
            </a:r>
            <a:endParaRPr lang="en-US" b="1" kern="0" dirty="0">
              <a:solidFill>
                <a:prstClr val="white"/>
              </a:solidFill>
            </a:endParaRPr>
          </a:p>
        </p:txBody>
      </p:sp>
      <p:sp>
        <p:nvSpPr>
          <p:cNvPr id="300" name="Rounded Rectangle 299"/>
          <p:cNvSpPr/>
          <p:nvPr/>
        </p:nvSpPr>
        <p:spPr>
          <a:xfrm>
            <a:off x="4221224" y="4155611"/>
            <a:ext cx="539509" cy="334885"/>
          </a:xfrm>
          <a:prstGeom prst="round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</a:rPr>
              <a:t>²³⁵U</a:t>
            </a:r>
          </a:p>
        </p:txBody>
      </p:sp>
      <p:sp>
        <p:nvSpPr>
          <p:cNvPr id="301" name="Rounded Rectangle 300"/>
          <p:cNvSpPr/>
          <p:nvPr/>
        </p:nvSpPr>
        <p:spPr>
          <a:xfrm>
            <a:off x="5924778" y="3100713"/>
            <a:ext cx="539509" cy="334885"/>
          </a:xfrm>
          <a:prstGeom prst="round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prstClr val="white"/>
                </a:solidFill>
              </a:rPr>
              <a:t>²³⁵U</a:t>
            </a:r>
          </a:p>
        </p:txBody>
      </p:sp>
      <p:grpSp>
        <p:nvGrpSpPr>
          <p:cNvPr id="302" name="Group 301"/>
          <p:cNvGrpSpPr/>
          <p:nvPr/>
        </p:nvGrpSpPr>
        <p:grpSpPr>
          <a:xfrm>
            <a:off x="7263427" y="930646"/>
            <a:ext cx="339380" cy="1241548"/>
            <a:chOff x="6265716" y="624216"/>
            <a:chExt cx="339380" cy="1241548"/>
          </a:xfrm>
        </p:grpSpPr>
        <p:sp>
          <p:nvSpPr>
            <p:cNvPr id="303" name="Can 302"/>
            <p:cNvSpPr/>
            <p:nvPr/>
          </p:nvSpPr>
          <p:spPr>
            <a:xfrm rot="20439006" flipH="1">
              <a:off x="6265716" y="624216"/>
              <a:ext cx="244706" cy="1066146"/>
            </a:xfrm>
            <a:prstGeom prst="can">
              <a:avLst/>
            </a:prstGeom>
            <a:solidFill>
              <a:srgbClr val="663300"/>
            </a:solidFill>
            <a:ln w="25400" cap="flat" cmpd="sng" algn="ctr">
              <a:noFill/>
              <a:prstDash val="solid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</a:endParaRPr>
            </a:p>
          </p:txBody>
        </p:sp>
        <p:sp>
          <p:nvSpPr>
            <p:cNvPr id="304" name="TextBox 303"/>
            <p:cNvSpPr txBox="1"/>
            <p:nvPr/>
          </p:nvSpPr>
          <p:spPr>
            <a:xfrm rot="4196081">
              <a:off x="5953376" y="1214044"/>
              <a:ext cx="10264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 smtClean="0">
                  <a:solidFill>
                    <a:prstClr val="white"/>
                  </a:solidFill>
                  <a:effectLst>
                    <a:outerShdw blurRad="50800" dist="50800" dir="5400000" algn="ctr" rotWithShape="0">
                      <a:prstClr val="black"/>
                    </a:outerShdw>
                  </a:effectLst>
                </a:rPr>
                <a:t>Boron</a:t>
              </a:r>
              <a:endParaRPr lang="en-US" sz="12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8146128" y="2176659"/>
            <a:ext cx="298952" cy="1184398"/>
            <a:chOff x="7951409" y="2042815"/>
            <a:chExt cx="298952" cy="1184398"/>
          </a:xfrm>
        </p:grpSpPr>
        <p:sp>
          <p:nvSpPr>
            <p:cNvPr id="306" name="Can 305"/>
            <p:cNvSpPr/>
            <p:nvPr/>
          </p:nvSpPr>
          <p:spPr>
            <a:xfrm rot="20916990" flipH="1">
              <a:off x="7951409" y="2042815"/>
              <a:ext cx="244706" cy="1066146"/>
            </a:xfrm>
            <a:prstGeom prst="can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</a:endParaRPr>
            </a:p>
          </p:txBody>
        </p:sp>
        <p:sp>
          <p:nvSpPr>
            <p:cNvPr id="307" name="TextBox 306"/>
            <p:cNvSpPr txBox="1"/>
            <p:nvPr/>
          </p:nvSpPr>
          <p:spPr>
            <a:xfrm rot="4654324">
              <a:off x="7598641" y="2575493"/>
              <a:ext cx="10264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 kern="0" dirty="0" smtClean="0">
                  <a:solidFill>
                    <a:prstClr val="white"/>
                  </a:solidFill>
                  <a:effectLst>
                    <a:outerShdw blurRad="50800" dist="50800" dir="5400000" algn="ctr" rotWithShape="0">
                      <a:prstClr val="black"/>
                    </a:outerShdw>
                  </a:effectLst>
                </a:rPr>
                <a:t>Cadmium</a:t>
              </a:r>
              <a:endParaRPr lang="en-US" sz="1200" b="1" kern="0" dirty="0"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7346206" y="3472108"/>
            <a:ext cx="276999" cy="1066146"/>
            <a:chOff x="6508923" y="3458244"/>
            <a:chExt cx="276999" cy="1066146"/>
          </a:xfrm>
        </p:grpSpPr>
        <p:sp>
          <p:nvSpPr>
            <p:cNvPr id="309" name="Can 308"/>
            <p:cNvSpPr/>
            <p:nvPr/>
          </p:nvSpPr>
          <p:spPr>
            <a:xfrm rot="20809368" flipH="1">
              <a:off x="6516511" y="3458244"/>
              <a:ext cx="244706" cy="1066146"/>
            </a:xfrm>
            <a:prstGeom prst="can">
              <a:avLst/>
            </a:prstGeom>
            <a:solidFill>
              <a:srgbClr val="663300"/>
            </a:solidFill>
            <a:ln w="25400" cap="flat" cmpd="sng" algn="ctr">
              <a:noFill/>
              <a:prstDash val="solid"/>
            </a:ln>
            <a:effectLst>
              <a:innerShdw blurRad="114300">
                <a:prstClr val="black"/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 rot="4474324">
              <a:off x="6134202" y="3849548"/>
              <a:ext cx="10264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200" b="1" kern="0" dirty="0">
                  <a:solidFill>
                    <a:prstClr val="white"/>
                  </a:solidFill>
                  <a:effectLst>
                    <a:outerShdw blurRad="50800" dist="50800" dir="5400000" algn="ctr" rotWithShape="0">
                      <a:prstClr val="black"/>
                    </a:outerShdw>
                  </a:effectLst>
                </a:rPr>
                <a:t>Boron</a:t>
              </a:r>
            </a:p>
          </p:txBody>
        </p:sp>
      </p:grpSp>
      <p:sp>
        <p:nvSpPr>
          <p:cNvPr id="311" name="Oval 7"/>
          <p:cNvSpPr>
            <a:spLocks noChangeArrowheads="1"/>
          </p:cNvSpPr>
          <p:nvPr/>
        </p:nvSpPr>
        <p:spPr bwMode="auto">
          <a:xfrm>
            <a:off x="5477638" y="1039506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defRPr/>
            </a:pPr>
            <a:r>
              <a:rPr lang="en-US" sz="1200" b="1" kern="0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312" name="Oval 7"/>
          <p:cNvSpPr>
            <a:spLocks noChangeArrowheads="1"/>
          </p:cNvSpPr>
          <p:nvPr/>
        </p:nvSpPr>
        <p:spPr bwMode="auto">
          <a:xfrm>
            <a:off x="6996215" y="2255984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defRPr/>
            </a:pPr>
            <a:r>
              <a:rPr lang="en-US" sz="1200" b="1" kern="0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313" name="Oval 7"/>
          <p:cNvSpPr>
            <a:spLocks noChangeArrowheads="1"/>
          </p:cNvSpPr>
          <p:nvPr/>
        </p:nvSpPr>
        <p:spPr bwMode="auto">
          <a:xfrm>
            <a:off x="7065161" y="2664295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defRPr/>
            </a:pPr>
            <a:r>
              <a:rPr lang="en-US" sz="1200" b="1" kern="0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314" name="Oval 7"/>
          <p:cNvSpPr>
            <a:spLocks noChangeArrowheads="1"/>
          </p:cNvSpPr>
          <p:nvPr/>
        </p:nvSpPr>
        <p:spPr bwMode="auto">
          <a:xfrm>
            <a:off x="5571982" y="3439806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defRPr/>
            </a:pPr>
            <a:r>
              <a:rPr lang="en-US" sz="1200" b="1" kern="0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315" name="Oval 7"/>
          <p:cNvSpPr>
            <a:spLocks noChangeArrowheads="1"/>
          </p:cNvSpPr>
          <p:nvPr/>
        </p:nvSpPr>
        <p:spPr bwMode="auto">
          <a:xfrm>
            <a:off x="5648182" y="3850841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defRPr/>
            </a:pPr>
            <a:r>
              <a:rPr lang="en-US" sz="1200" b="1" kern="0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316" name="Oval 7"/>
          <p:cNvSpPr>
            <a:spLocks noChangeArrowheads="1"/>
          </p:cNvSpPr>
          <p:nvPr/>
        </p:nvSpPr>
        <p:spPr bwMode="auto">
          <a:xfrm>
            <a:off x="5571982" y="4250890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defRPr/>
            </a:pPr>
            <a:r>
              <a:rPr lang="en-US" sz="1200" b="1" kern="0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317" name="Oval 7"/>
          <p:cNvSpPr>
            <a:spLocks noChangeArrowheads="1"/>
          </p:cNvSpPr>
          <p:nvPr/>
        </p:nvSpPr>
        <p:spPr bwMode="auto">
          <a:xfrm>
            <a:off x="7038710" y="3050741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defRPr/>
            </a:pPr>
            <a:r>
              <a:rPr lang="en-US" sz="1200" b="1" kern="0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318" name="Oval 7"/>
          <p:cNvSpPr>
            <a:spLocks noChangeArrowheads="1"/>
          </p:cNvSpPr>
          <p:nvPr/>
        </p:nvSpPr>
        <p:spPr bwMode="auto">
          <a:xfrm>
            <a:off x="5542953" y="1472311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defRPr/>
            </a:pPr>
            <a:r>
              <a:rPr lang="en-US" sz="1200" b="1" kern="0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319" name="Oval 7"/>
          <p:cNvSpPr>
            <a:spLocks noChangeArrowheads="1"/>
          </p:cNvSpPr>
          <p:nvPr/>
        </p:nvSpPr>
        <p:spPr bwMode="auto">
          <a:xfrm>
            <a:off x="5546584" y="1877807"/>
            <a:ext cx="274320" cy="274320"/>
          </a:xfrm>
          <a:prstGeom prst="ellipse">
            <a:avLst/>
          </a:prstGeom>
          <a:solidFill>
            <a:srgbClr val="C00000"/>
          </a:solidFill>
          <a:ln w="285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defRPr/>
            </a:pPr>
            <a:r>
              <a:rPr lang="en-US" sz="1200" b="1" kern="0" dirty="0">
                <a:solidFill>
                  <a:prstClr val="white"/>
                </a:solidFill>
              </a:rPr>
              <a:t>n</a:t>
            </a:r>
          </a:p>
        </p:txBody>
      </p:sp>
      <p:sp>
        <p:nvSpPr>
          <p:cNvPr id="322" name="Rectangle 321"/>
          <p:cNvSpPr/>
          <p:nvPr/>
        </p:nvSpPr>
        <p:spPr>
          <a:xfrm>
            <a:off x="5486400" y="249019"/>
            <a:ext cx="21041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Controlled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Chain Reactions</a:t>
            </a:r>
          </a:p>
        </p:txBody>
      </p:sp>
    </p:spTree>
    <p:extLst>
      <p:ext uri="{BB962C8B-B14F-4D97-AF65-F5344CB8AC3E}">
        <p14:creationId xmlns:p14="http://schemas.microsoft.com/office/powerpoint/2010/main" val="7148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8.64198E-7 L 0.17587 -0.013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85" y="-6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60494E-6 L 0.18541 -0.038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-19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19323 -0.0435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53" y="-219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6 L 0.10973 -0.0132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6" y="-67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48148E-6 L 0.11059 -0.0185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-92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48148E-6 L 0.1217 -0.0194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76" y="-98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19753E-6 L 0.18211 0.0086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43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07407E-6 L 0.18212 0.0027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97" y="1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85185E-6 L 0.19878 -0.0009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31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87 -0.01358 L 0.32587 -0.028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74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73 -0.01327 L 0.16806 -0.0280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74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211 0.00864 L 0.32378 0.0086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" grpId="0" animBg="1"/>
      <p:bldP spid="311" grpId="1" animBg="1"/>
      <p:bldP spid="312" grpId="0" animBg="1"/>
      <p:bldP spid="312" grpId="1" animBg="1"/>
      <p:bldP spid="313" grpId="0" animBg="1"/>
      <p:bldP spid="313" grpId="1" animBg="1"/>
      <p:bldP spid="314" grpId="0" animBg="1"/>
      <p:bldP spid="314" grpId="1" animBg="1"/>
      <p:bldP spid="315" grpId="0" animBg="1"/>
      <p:bldP spid="315" grpId="1" animBg="1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  <p:bldP spid="319" grpId="0" animBg="1"/>
      <p:bldP spid="319" grpId="1" animBg="1"/>
      <p:bldP spid="3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0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63"/>
          <a:stretch/>
        </p:blipFill>
        <p:spPr>
          <a:xfrm>
            <a:off x="-1" y="0"/>
            <a:ext cx="9144002" cy="5143500"/>
          </a:xfrm>
          <a:prstGeom prst="rect">
            <a:avLst/>
          </a:prstGeom>
        </p:spPr>
      </p:pic>
      <p:sp>
        <p:nvSpPr>
          <p:cNvPr id="202" name="Freeform 201"/>
          <p:cNvSpPr/>
          <p:nvPr/>
        </p:nvSpPr>
        <p:spPr>
          <a:xfrm>
            <a:off x="4124739" y="1706042"/>
            <a:ext cx="1257300" cy="2817091"/>
          </a:xfrm>
          <a:custGeom>
            <a:avLst/>
            <a:gdLst>
              <a:gd name="connsiteX0" fmla="*/ 0 w 1257300"/>
              <a:gd name="connsiteY0" fmla="*/ 673100 h 3035300"/>
              <a:gd name="connsiteX1" fmla="*/ 1257300 w 1257300"/>
              <a:gd name="connsiteY1" fmla="*/ 0 h 3035300"/>
              <a:gd name="connsiteX2" fmla="*/ 1257300 w 1257300"/>
              <a:gd name="connsiteY2" fmla="*/ 3035300 h 3035300"/>
              <a:gd name="connsiteX3" fmla="*/ 76200 w 1257300"/>
              <a:gd name="connsiteY3" fmla="*/ 3035300 h 3035300"/>
              <a:gd name="connsiteX4" fmla="*/ 38100 w 1257300"/>
              <a:gd name="connsiteY4" fmla="*/ 622300 h 3035300"/>
              <a:gd name="connsiteX5" fmla="*/ 38100 w 1257300"/>
              <a:gd name="connsiteY5" fmla="*/ 622300 h 3035300"/>
              <a:gd name="connsiteX0" fmla="*/ 0 w 1257300"/>
              <a:gd name="connsiteY0" fmla="*/ 673100 h 3098800"/>
              <a:gd name="connsiteX1" fmla="*/ 1257300 w 1257300"/>
              <a:gd name="connsiteY1" fmla="*/ 0 h 3098800"/>
              <a:gd name="connsiteX2" fmla="*/ 1257300 w 1257300"/>
              <a:gd name="connsiteY2" fmla="*/ 3035300 h 3098800"/>
              <a:gd name="connsiteX3" fmla="*/ 50800 w 1257300"/>
              <a:gd name="connsiteY3" fmla="*/ 3098800 h 3098800"/>
              <a:gd name="connsiteX4" fmla="*/ 38100 w 1257300"/>
              <a:gd name="connsiteY4" fmla="*/ 622300 h 3098800"/>
              <a:gd name="connsiteX5" fmla="*/ 38100 w 1257300"/>
              <a:gd name="connsiteY5" fmla="*/ 622300 h 3098800"/>
              <a:gd name="connsiteX0" fmla="*/ 0 w 1257300"/>
              <a:gd name="connsiteY0" fmla="*/ 673100 h 3098800"/>
              <a:gd name="connsiteX1" fmla="*/ 1257300 w 1257300"/>
              <a:gd name="connsiteY1" fmla="*/ 0 h 3098800"/>
              <a:gd name="connsiteX2" fmla="*/ 1257300 w 1257300"/>
              <a:gd name="connsiteY2" fmla="*/ 3073400 h 3098800"/>
              <a:gd name="connsiteX3" fmla="*/ 50800 w 1257300"/>
              <a:gd name="connsiteY3" fmla="*/ 3098800 h 3098800"/>
              <a:gd name="connsiteX4" fmla="*/ 38100 w 1257300"/>
              <a:gd name="connsiteY4" fmla="*/ 622300 h 3098800"/>
              <a:gd name="connsiteX5" fmla="*/ 38100 w 1257300"/>
              <a:gd name="connsiteY5" fmla="*/ 62230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57300" h="3098800">
                <a:moveTo>
                  <a:pt x="0" y="673100"/>
                </a:moveTo>
                <a:lnTo>
                  <a:pt x="1257300" y="0"/>
                </a:lnTo>
                <a:lnTo>
                  <a:pt x="1257300" y="3073400"/>
                </a:lnTo>
                <a:lnTo>
                  <a:pt x="50800" y="3098800"/>
                </a:lnTo>
                <a:cubicBezTo>
                  <a:pt x="46567" y="2273300"/>
                  <a:pt x="40217" y="1035050"/>
                  <a:pt x="38100" y="622300"/>
                </a:cubicBezTo>
                <a:lnTo>
                  <a:pt x="38100" y="622300"/>
                </a:lnTo>
              </a:path>
            </a:pathLst>
          </a:custGeom>
          <a:gradFill flip="none" rotWithShape="1">
            <a:gsLst>
              <a:gs pos="0">
                <a:srgbClr val="95B3D7">
                  <a:tint val="66000"/>
                  <a:satMod val="160000"/>
                </a:srgbClr>
              </a:gs>
              <a:gs pos="50000">
                <a:srgbClr val="95B3D7">
                  <a:tint val="44500"/>
                  <a:satMod val="160000"/>
                </a:srgbClr>
              </a:gs>
              <a:gs pos="100000">
                <a:srgbClr val="95B3D7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3400" y="1062585"/>
            <a:ext cx="2975113" cy="3628686"/>
          </a:xfrm>
          <a:custGeom>
            <a:avLst/>
            <a:gdLst>
              <a:gd name="connsiteX0" fmla="*/ 0 w 2975113"/>
              <a:gd name="connsiteY0" fmla="*/ 95085 h 3250096"/>
              <a:gd name="connsiteX1" fmla="*/ 95085 w 2975113"/>
              <a:gd name="connsiteY1" fmla="*/ 0 h 3250096"/>
              <a:gd name="connsiteX2" fmla="*/ 2880028 w 2975113"/>
              <a:gd name="connsiteY2" fmla="*/ 0 h 3250096"/>
              <a:gd name="connsiteX3" fmla="*/ 2975113 w 2975113"/>
              <a:gd name="connsiteY3" fmla="*/ 95085 h 3250096"/>
              <a:gd name="connsiteX4" fmla="*/ 2975113 w 2975113"/>
              <a:gd name="connsiteY4" fmla="*/ 3155011 h 3250096"/>
              <a:gd name="connsiteX5" fmla="*/ 2880028 w 2975113"/>
              <a:gd name="connsiteY5" fmla="*/ 3250096 h 3250096"/>
              <a:gd name="connsiteX6" fmla="*/ 95085 w 2975113"/>
              <a:gd name="connsiteY6" fmla="*/ 3250096 h 3250096"/>
              <a:gd name="connsiteX7" fmla="*/ 0 w 2975113"/>
              <a:gd name="connsiteY7" fmla="*/ 3155011 h 3250096"/>
              <a:gd name="connsiteX8" fmla="*/ 0 w 2975113"/>
              <a:gd name="connsiteY8" fmla="*/ 95085 h 3250096"/>
              <a:gd name="connsiteX0" fmla="*/ 0 w 2975113"/>
              <a:gd name="connsiteY0" fmla="*/ 393259 h 3548270"/>
              <a:gd name="connsiteX1" fmla="*/ 840520 w 2975113"/>
              <a:gd name="connsiteY1" fmla="*/ 0 h 3548270"/>
              <a:gd name="connsiteX2" fmla="*/ 2880028 w 2975113"/>
              <a:gd name="connsiteY2" fmla="*/ 298174 h 3548270"/>
              <a:gd name="connsiteX3" fmla="*/ 2975113 w 2975113"/>
              <a:gd name="connsiteY3" fmla="*/ 393259 h 3548270"/>
              <a:gd name="connsiteX4" fmla="*/ 2975113 w 2975113"/>
              <a:gd name="connsiteY4" fmla="*/ 3453185 h 3548270"/>
              <a:gd name="connsiteX5" fmla="*/ 2880028 w 2975113"/>
              <a:gd name="connsiteY5" fmla="*/ 3548270 h 3548270"/>
              <a:gd name="connsiteX6" fmla="*/ 95085 w 2975113"/>
              <a:gd name="connsiteY6" fmla="*/ 3548270 h 3548270"/>
              <a:gd name="connsiteX7" fmla="*/ 0 w 2975113"/>
              <a:gd name="connsiteY7" fmla="*/ 3453185 h 3548270"/>
              <a:gd name="connsiteX8" fmla="*/ 0 w 2975113"/>
              <a:gd name="connsiteY8" fmla="*/ 393259 h 3548270"/>
              <a:gd name="connsiteX0" fmla="*/ 0 w 2975113"/>
              <a:gd name="connsiteY0" fmla="*/ 423077 h 3578088"/>
              <a:gd name="connsiteX1" fmla="*/ 840520 w 2975113"/>
              <a:gd name="connsiteY1" fmla="*/ 29818 h 3578088"/>
              <a:gd name="connsiteX2" fmla="*/ 1955689 w 2975113"/>
              <a:gd name="connsiteY2" fmla="*/ 0 h 3578088"/>
              <a:gd name="connsiteX3" fmla="*/ 2975113 w 2975113"/>
              <a:gd name="connsiteY3" fmla="*/ 423077 h 3578088"/>
              <a:gd name="connsiteX4" fmla="*/ 2975113 w 2975113"/>
              <a:gd name="connsiteY4" fmla="*/ 3483003 h 3578088"/>
              <a:gd name="connsiteX5" fmla="*/ 2880028 w 2975113"/>
              <a:gd name="connsiteY5" fmla="*/ 3578088 h 3578088"/>
              <a:gd name="connsiteX6" fmla="*/ 95085 w 2975113"/>
              <a:gd name="connsiteY6" fmla="*/ 3578088 h 3578088"/>
              <a:gd name="connsiteX7" fmla="*/ 0 w 2975113"/>
              <a:gd name="connsiteY7" fmla="*/ 3483003 h 3578088"/>
              <a:gd name="connsiteX8" fmla="*/ 0 w 2975113"/>
              <a:gd name="connsiteY8" fmla="*/ 423077 h 3578088"/>
              <a:gd name="connsiteX0" fmla="*/ 0 w 2975113"/>
              <a:gd name="connsiteY0" fmla="*/ 473675 h 3628686"/>
              <a:gd name="connsiteX1" fmla="*/ 840520 w 2975113"/>
              <a:gd name="connsiteY1" fmla="*/ 80416 h 3628686"/>
              <a:gd name="connsiteX2" fmla="*/ 1955689 w 2975113"/>
              <a:gd name="connsiteY2" fmla="*/ 50598 h 3628686"/>
              <a:gd name="connsiteX3" fmla="*/ 2975113 w 2975113"/>
              <a:gd name="connsiteY3" fmla="*/ 473675 h 3628686"/>
              <a:gd name="connsiteX4" fmla="*/ 2975113 w 2975113"/>
              <a:gd name="connsiteY4" fmla="*/ 3533601 h 3628686"/>
              <a:gd name="connsiteX5" fmla="*/ 2880028 w 2975113"/>
              <a:gd name="connsiteY5" fmla="*/ 3628686 h 3628686"/>
              <a:gd name="connsiteX6" fmla="*/ 95085 w 2975113"/>
              <a:gd name="connsiteY6" fmla="*/ 3628686 h 3628686"/>
              <a:gd name="connsiteX7" fmla="*/ 0 w 2975113"/>
              <a:gd name="connsiteY7" fmla="*/ 3533601 h 3628686"/>
              <a:gd name="connsiteX8" fmla="*/ 0 w 2975113"/>
              <a:gd name="connsiteY8" fmla="*/ 473675 h 362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5113" h="3628686">
                <a:moveTo>
                  <a:pt x="0" y="473675"/>
                </a:moveTo>
                <a:cubicBezTo>
                  <a:pt x="0" y="421161"/>
                  <a:pt x="788006" y="80416"/>
                  <a:pt x="840520" y="80416"/>
                </a:cubicBezTo>
                <a:cubicBezTo>
                  <a:pt x="1768834" y="80416"/>
                  <a:pt x="1057193" y="-78611"/>
                  <a:pt x="1955689" y="50598"/>
                </a:cubicBezTo>
                <a:cubicBezTo>
                  <a:pt x="2008203" y="50598"/>
                  <a:pt x="2975113" y="421161"/>
                  <a:pt x="2975113" y="473675"/>
                </a:cubicBezTo>
                <a:lnTo>
                  <a:pt x="2975113" y="3533601"/>
                </a:lnTo>
                <a:cubicBezTo>
                  <a:pt x="2975113" y="3586115"/>
                  <a:pt x="2932542" y="3628686"/>
                  <a:pt x="2880028" y="3628686"/>
                </a:cubicBezTo>
                <a:lnTo>
                  <a:pt x="95085" y="3628686"/>
                </a:lnTo>
                <a:cubicBezTo>
                  <a:pt x="42571" y="3628686"/>
                  <a:pt x="0" y="3586115"/>
                  <a:pt x="0" y="3533601"/>
                </a:cubicBezTo>
                <a:lnTo>
                  <a:pt x="0" y="473675"/>
                </a:lnTo>
                <a:close/>
              </a:path>
            </a:pathLst>
          </a:custGeom>
          <a:gradFill flip="none" rotWithShape="1">
            <a:gsLst>
              <a:gs pos="0">
                <a:srgbClr val="95B3D7">
                  <a:tint val="66000"/>
                  <a:satMod val="160000"/>
                </a:srgbClr>
              </a:gs>
              <a:gs pos="50000">
                <a:srgbClr val="95B3D7">
                  <a:tint val="44500"/>
                  <a:satMod val="160000"/>
                </a:srgbClr>
              </a:gs>
              <a:gs pos="100000">
                <a:srgbClr val="95B3D7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365284" y="886756"/>
            <a:ext cx="3292316" cy="3894793"/>
          </a:xfrm>
          <a:custGeom>
            <a:avLst/>
            <a:gdLst>
              <a:gd name="connsiteX0" fmla="*/ 0 w 3292316"/>
              <a:gd name="connsiteY0" fmla="*/ 0 h 3124200"/>
              <a:gd name="connsiteX1" fmla="*/ 3292316 w 3292316"/>
              <a:gd name="connsiteY1" fmla="*/ 0 h 3124200"/>
              <a:gd name="connsiteX2" fmla="*/ 3292316 w 3292316"/>
              <a:gd name="connsiteY2" fmla="*/ 3124200 h 3124200"/>
              <a:gd name="connsiteX3" fmla="*/ 0 w 3292316"/>
              <a:gd name="connsiteY3" fmla="*/ 3124200 h 3124200"/>
              <a:gd name="connsiteX4" fmla="*/ 0 w 3292316"/>
              <a:gd name="connsiteY4" fmla="*/ 0 h 3124200"/>
              <a:gd name="connsiteX5" fmla="*/ 207634 w 3292316"/>
              <a:gd name="connsiteY5" fmla="*/ 207634 h 3124200"/>
              <a:gd name="connsiteX6" fmla="*/ 207634 w 3292316"/>
              <a:gd name="connsiteY6" fmla="*/ 2916566 h 3124200"/>
              <a:gd name="connsiteX7" fmla="*/ 3084682 w 3292316"/>
              <a:gd name="connsiteY7" fmla="*/ 2916566 h 3124200"/>
              <a:gd name="connsiteX8" fmla="*/ 3084682 w 3292316"/>
              <a:gd name="connsiteY8" fmla="*/ 207634 h 3124200"/>
              <a:gd name="connsiteX9" fmla="*/ 207634 w 3292316"/>
              <a:gd name="connsiteY9" fmla="*/ 207634 h 3124200"/>
              <a:gd name="connsiteX0" fmla="*/ 0 w 3292316"/>
              <a:gd name="connsiteY0" fmla="*/ 541866 h 3666066"/>
              <a:gd name="connsiteX1" fmla="*/ 3292316 w 3292316"/>
              <a:gd name="connsiteY1" fmla="*/ 541866 h 3666066"/>
              <a:gd name="connsiteX2" fmla="*/ 3292316 w 3292316"/>
              <a:gd name="connsiteY2" fmla="*/ 3666066 h 3666066"/>
              <a:gd name="connsiteX3" fmla="*/ 0 w 3292316"/>
              <a:gd name="connsiteY3" fmla="*/ 3666066 h 3666066"/>
              <a:gd name="connsiteX4" fmla="*/ 0 w 3292316"/>
              <a:gd name="connsiteY4" fmla="*/ 541866 h 3666066"/>
              <a:gd name="connsiteX5" fmla="*/ 207634 w 3292316"/>
              <a:gd name="connsiteY5" fmla="*/ 749500 h 3666066"/>
              <a:gd name="connsiteX6" fmla="*/ 207634 w 3292316"/>
              <a:gd name="connsiteY6" fmla="*/ 3458432 h 3666066"/>
              <a:gd name="connsiteX7" fmla="*/ 3084682 w 3292316"/>
              <a:gd name="connsiteY7" fmla="*/ 3458432 h 3666066"/>
              <a:gd name="connsiteX8" fmla="*/ 3084682 w 3292316"/>
              <a:gd name="connsiteY8" fmla="*/ 749500 h 3666066"/>
              <a:gd name="connsiteX9" fmla="*/ 207634 w 3292316"/>
              <a:gd name="connsiteY9" fmla="*/ 749500 h 3666066"/>
              <a:gd name="connsiteX0" fmla="*/ 0 w 3292316"/>
              <a:gd name="connsiteY0" fmla="*/ 796240 h 3920440"/>
              <a:gd name="connsiteX1" fmla="*/ 3292316 w 3292316"/>
              <a:gd name="connsiteY1" fmla="*/ 796240 h 3920440"/>
              <a:gd name="connsiteX2" fmla="*/ 3292316 w 3292316"/>
              <a:gd name="connsiteY2" fmla="*/ 3920440 h 3920440"/>
              <a:gd name="connsiteX3" fmla="*/ 0 w 3292316"/>
              <a:gd name="connsiteY3" fmla="*/ 3920440 h 3920440"/>
              <a:gd name="connsiteX4" fmla="*/ 0 w 3292316"/>
              <a:gd name="connsiteY4" fmla="*/ 796240 h 3920440"/>
              <a:gd name="connsiteX5" fmla="*/ 207634 w 3292316"/>
              <a:gd name="connsiteY5" fmla="*/ 1003874 h 3920440"/>
              <a:gd name="connsiteX6" fmla="*/ 207634 w 3292316"/>
              <a:gd name="connsiteY6" fmla="*/ 3712806 h 3920440"/>
              <a:gd name="connsiteX7" fmla="*/ 3084682 w 3292316"/>
              <a:gd name="connsiteY7" fmla="*/ 3712806 h 3920440"/>
              <a:gd name="connsiteX8" fmla="*/ 3084682 w 3292316"/>
              <a:gd name="connsiteY8" fmla="*/ 1003874 h 3920440"/>
              <a:gd name="connsiteX9" fmla="*/ 207634 w 3292316"/>
              <a:gd name="connsiteY9" fmla="*/ 1003874 h 3920440"/>
              <a:gd name="connsiteX0" fmla="*/ 0 w 3292316"/>
              <a:gd name="connsiteY0" fmla="*/ 762826 h 3887026"/>
              <a:gd name="connsiteX1" fmla="*/ 3292316 w 3292316"/>
              <a:gd name="connsiteY1" fmla="*/ 762826 h 3887026"/>
              <a:gd name="connsiteX2" fmla="*/ 3292316 w 3292316"/>
              <a:gd name="connsiteY2" fmla="*/ 3887026 h 3887026"/>
              <a:gd name="connsiteX3" fmla="*/ 0 w 3292316"/>
              <a:gd name="connsiteY3" fmla="*/ 3887026 h 3887026"/>
              <a:gd name="connsiteX4" fmla="*/ 0 w 3292316"/>
              <a:gd name="connsiteY4" fmla="*/ 762826 h 3887026"/>
              <a:gd name="connsiteX5" fmla="*/ 207634 w 3292316"/>
              <a:gd name="connsiteY5" fmla="*/ 970460 h 3887026"/>
              <a:gd name="connsiteX6" fmla="*/ 207634 w 3292316"/>
              <a:gd name="connsiteY6" fmla="*/ 3679392 h 3887026"/>
              <a:gd name="connsiteX7" fmla="*/ 3084682 w 3292316"/>
              <a:gd name="connsiteY7" fmla="*/ 3679392 h 3887026"/>
              <a:gd name="connsiteX8" fmla="*/ 3084682 w 3292316"/>
              <a:gd name="connsiteY8" fmla="*/ 970460 h 3887026"/>
              <a:gd name="connsiteX9" fmla="*/ 207634 w 3292316"/>
              <a:gd name="connsiteY9" fmla="*/ 970460 h 3887026"/>
              <a:gd name="connsiteX0" fmla="*/ 0 w 3292316"/>
              <a:gd name="connsiteY0" fmla="*/ 723964 h 3848164"/>
              <a:gd name="connsiteX1" fmla="*/ 3292316 w 3292316"/>
              <a:gd name="connsiteY1" fmla="*/ 723964 h 3848164"/>
              <a:gd name="connsiteX2" fmla="*/ 3292316 w 3292316"/>
              <a:gd name="connsiteY2" fmla="*/ 3848164 h 3848164"/>
              <a:gd name="connsiteX3" fmla="*/ 0 w 3292316"/>
              <a:gd name="connsiteY3" fmla="*/ 3848164 h 3848164"/>
              <a:gd name="connsiteX4" fmla="*/ 0 w 3292316"/>
              <a:gd name="connsiteY4" fmla="*/ 723964 h 3848164"/>
              <a:gd name="connsiteX5" fmla="*/ 207634 w 3292316"/>
              <a:gd name="connsiteY5" fmla="*/ 931598 h 3848164"/>
              <a:gd name="connsiteX6" fmla="*/ 207634 w 3292316"/>
              <a:gd name="connsiteY6" fmla="*/ 3640530 h 3848164"/>
              <a:gd name="connsiteX7" fmla="*/ 3084682 w 3292316"/>
              <a:gd name="connsiteY7" fmla="*/ 3640530 h 3848164"/>
              <a:gd name="connsiteX8" fmla="*/ 3084682 w 3292316"/>
              <a:gd name="connsiteY8" fmla="*/ 931598 h 3848164"/>
              <a:gd name="connsiteX9" fmla="*/ 207634 w 3292316"/>
              <a:gd name="connsiteY9" fmla="*/ 931598 h 3848164"/>
              <a:gd name="connsiteX0" fmla="*/ 0 w 3292316"/>
              <a:gd name="connsiteY0" fmla="*/ 759810 h 3884010"/>
              <a:gd name="connsiteX1" fmla="*/ 3292316 w 3292316"/>
              <a:gd name="connsiteY1" fmla="*/ 759810 h 3884010"/>
              <a:gd name="connsiteX2" fmla="*/ 3292316 w 3292316"/>
              <a:gd name="connsiteY2" fmla="*/ 3884010 h 3884010"/>
              <a:gd name="connsiteX3" fmla="*/ 0 w 3292316"/>
              <a:gd name="connsiteY3" fmla="*/ 3884010 h 3884010"/>
              <a:gd name="connsiteX4" fmla="*/ 0 w 3292316"/>
              <a:gd name="connsiteY4" fmla="*/ 759810 h 3884010"/>
              <a:gd name="connsiteX5" fmla="*/ 207634 w 3292316"/>
              <a:gd name="connsiteY5" fmla="*/ 967444 h 3884010"/>
              <a:gd name="connsiteX6" fmla="*/ 207634 w 3292316"/>
              <a:gd name="connsiteY6" fmla="*/ 3676376 h 3884010"/>
              <a:gd name="connsiteX7" fmla="*/ 3084682 w 3292316"/>
              <a:gd name="connsiteY7" fmla="*/ 3676376 h 3884010"/>
              <a:gd name="connsiteX8" fmla="*/ 3084682 w 3292316"/>
              <a:gd name="connsiteY8" fmla="*/ 967444 h 3884010"/>
              <a:gd name="connsiteX9" fmla="*/ 207634 w 3292316"/>
              <a:gd name="connsiteY9" fmla="*/ 967444 h 3884010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2316" h="3894793">
                <a:moveTo>
                  <a:pt x="0" y="770593"/>
                </a:moveTo>
                <a:cubicBezTo>
                  <a:pt x="1082199" y="-357167"/>
                  <a:pt x="2423477" y="-151427"/>
                  <a:pt x="3292316" y="770593"/>
                </a:cubicBezTo>
                <a:lnTo>
                  <a:pt x="3292316" y="3894793"/>
                </a:lnTo>
                <a:lnTo>
                  <a:pt x="0" y="3894793"/>
                </a:lnTo>
                <a:lnTo>
                  <a:pt x="0" y="770593"/>
                </a:lnTo>
                <a:close/>
                <a:moveTo>
                  <a:pt x="207634" y="978227"/>
                </a:moveTo>
                <a:lnTo>
                  <a:pt x="207634" y="3687159"/>
                </a:lnTo>
                <a:lnTo>
                  <a:pt x="3084682" y="3687159"/>
                </a:lnTo>
                <a:lnTo>
                  <a:pt x="3084682" y="978227"/>
                </a:lnTo>
                <a:cubicBezTo>
                  <a:pt x="2971486" y="300047"/>
                  <a:pt x="861850" y="-256213"/>
                  <a:pt x="207634" y="978227"/>
                </a:cubicBezTo>
                <a:close/>
              </a:path>
            </a:pathLst>
          </a:custGeom>
          <a:gradFill flip="none" rotWithShape="1">
            <a:gsLst>
              <a:gs pos="1000">
                <a:schemeClr val="tx1">
                  <a:lumMod val="75000"/>
                  <a:lumOff val="2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928686" y="1995683"/>
            <a:ext cx="1022350" cy="2125467"/>
          </a:xfrm>
          <a:custGeom>
            <a:avLst/>
            <a:gdLst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2038350"/>
              <a:gd name="connsiteX1" fmla="*/ 330200 w 1022350"/>
              <a:gd name="connsiteY1" fmla="*/ 146050 h 2038350"/>
              <a:gd name="connsiteX2" fmla="*/ 0 w 1022350"/>
              <a:gd name="connsiteY2" fmla="*/ 438150 h 2038350"/>
              <a:gd name="connsiteX3" fmla="*/ 0 w 1022350"/>
              <a:gd name="connsiteY3" fmla="*/ 1898650 h 2038350"/>
              <a:gd name="connsiteX4" fmla="*/ 1022350 w 1022350"/>
              <a:gd name="connsiteY4" fmla="*/ 1898650 h 2038350"/>
              <a:gd name="connsiteX5" fmla="*/ 1022350 w 1022350"/>
              <a:gd name="connsiteY5" fmla="*/ 412750 h 2038350"/>
              <a:gd name="connsiteX6" fmla="*/ 679450 w 1022350"/>
              <a:gd name="connsiteY6" fmla="*/ 139700 h 2038350"/>
              <a:gd name="connsiteX7" fmla="*/ 679450 w 1022350"/>
              <a:gd name="connsiteY7" fmla="*/ 19050 h 20383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2129067"/>
              <a:gd name="connsiteX1" fmla="*/ 330200 w 1022350"/>
              <a:gd name="connsiteY1" fmla="*/ 146050 h 2129067"/>
              <a:gd name="connsiteX2" fmla="*/ 0 w 1022350"/>
              <a:gd name="connsiteY2" fmla="*/ 438150 h 2129067"/>
              <a:gd name="connsiteX3" fmla="*/ 0 w 1022350"/>
              <a:gd name="connsiteY3" fmla="*/ 1898650 h 2129067"/>
              <a:gd name="connsiteX4" fmla="*/ 1022350 w 1022350"/>
              <a:gd name="connsiteY4" fmla="*/ 1898650 h 2129067"/>
              <a:gd name="connsiteX5" fmla="*/ 1022350 w 1022350"/>
              <a:gd name="connsiteY5" fmla="*/ 412750 h 2129067"/>
              <a:gd name="connsiteX6" fmla="*/ 679450 w 1022350"/>
              <a:gd name="connsiteY6" fmla="*/ 139700 h 2129067"/>
              <a:gd name="connsiteX7" fmla="*/ 679450 w 1022350"/>
              <a:gd name="connsiteY7" fmla="*/ 19050 h 2129067"/>
              <a:gd name="connsiteX0" fmla="*/ 330200 w 1022350"/>
              <a:gd name="connsiteY0" fmla="*/ 0 h 2125467"/>
              <a:gd name="connsiteX1" fmla="*/ 330200 w 1022350"/>
              <a:gd name="connsiteY1" fmla="*/ 146050 h 2125467"/>
              <a:gd name="connsiteX2" fmla="*/ 0 w 1022350"/>
              <a:gd name="connsiteY2" fmla="*/ 438150 h 2125467"/>
              <a:gd name="connsiteX3" fmla="*/ 0 w 1022350"/>
              <a:gd name="connsiteY3" fmla="*/ 1898650 h 2125467"/>
              <a:gd name="connsiteX4" fmla="*/ 1022350 w 1022350"/>
              <a:gd name="connsiteY4" fmla="*/ 1898650 h 2125467"/>
              <a:gd name="connsiteX5" fmla="*/ 1022350 w 1022350"/>
              <a:gd name="connsiteY5" fmla="*/ 412750 h 2125467"/>
              <a:gd name="connsiteX6" fmla="*/ 679450 w 1022350"/>
              <a:gd name="connsiteY6" fmla="*/ 139700 h 2125467"/>
              <a:gd name="connsiteX7" fmla="*/ 679450 w 1022350"/>
              <a:gd name="connsiteY7" fmla="*/ 19050 h 2125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2350" h="2125467">
                <a:moveTo>
                  <a:pt x="330200" y="0"/>
                </a:moveTo>
                <a:lnTo>
                  <a:pt x="330200" y="146050"/>
                </a:lnTo>
                <a:cubicBezTo>
                  <a:pt x="193939" y="181505"/>
                  <a:pt x="41011" y="216958"/>
                  <a:pt x="0" y="438150"/>
                </a:cubicBezTo>
                <a:lnTo>
                  <a:pt x="0" y="1898650"/>
                </a:lnTo>
                <a:cubicBezTo>
                  <a:pt x="226483" y="2198688"/>
                  <a:pt x="812535" y="2203450"/>
                  <a:pt x="1022350" y="1898650"/>
                </a:cubicBezTo>
                <a:lnTo>
                  <a:pt x="1022350" y="412750"/>
                </a:lnTo>
                <a:cubicBezTo>
                  <a:pt x="1022350" y="343164"/>
                  <a:pt x="912813" y="156898"/>
                  <a:pt x="679450" y="139700"/>
                </a:cubicBezTo>
                <a:lnTo>
                  <a:pt x="679450" y="19050"/>
                </a:lnTo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49"/>
          <a:stretch/>
        </p:blipFill>
        <p:spPr>
          <a:xfrm>
            <a:off x="918074" y="2362808"/>
            <a:ext cx="1036234" cy="7102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55921" y="2493966"/>
            <a:ext cx="766372" cy="1473392"/>
            <a:chOff x="3479800" y="4183855"/>
            <a:chExt cx="2019935" cy="3209451"/>
          </a:xfrm>
        </p:grpSpPr>
        <p:sp>
          <p:nvSpPr>
            <p:cNvPr id="16" name="Rounded Rectangle 15"/>
            <p:cNvSpPr/>
            <p:nvPr/>
          </p:nvSpPr>
          <p:spPr>
            <a:xfrm>
              <a:off x="3562350" y="4183855"/>
              <a:ext cx="83820" cy="3205163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91903" y="4226243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323205" y="4188143"/>
              <a:ext cx="83820" cy="3205163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086350" y="4224338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305300" y="4224338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532630" y="4235450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479800" y="5867400"/>
              <a:ext cx="514350" cy="190500"/>
            </a:xfrm>
            <a:custGeom>
              <a:avLst/>
              <a:gdLst>
                <a:gd name="connsiteX0" fmla="*/ 0 w 514350"/>
                <a:gd name="connsiteY0" fmla="*/ 0 h 190500"/>
                <a:gd name="connsiteX1" fmla="*/ 101600 w 514350"/>
                <a:gd name="connsiteY1" fmla="*/ 31750 h 190500"/>
                <a:gd name="connsiteX2" fmla="*/ 514350 w 514350"/>
                <a:gd name="connsiteY2" fmla="*/ 38100 h 190500"/>
                <a:gd name="connsiteX3" fmla="*/ 514350 w 514350"/>
                <a:gd name="connsiteY3" fmla="*/ 190500 h 190500"/>
                <a:gd name="connsiteX4" fmla="*/ 76200 w 514350"/>
                <a:gd name="connsiteY4" fmla="*/ 190500 h 190500"/>
                <a:gd name="connsiteX5" fmla="*/ 0 w 514350"/>
                <a:gd name="connsiteY5" fmla="*/ 158750 h 190500"/>
                <a:gd name="connsiteX6" fmla="*/ 0 w 514350"/>
                <a:gd name="connsiteY6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0" h="190500">
                  <a:moveTo>
                    <a:pt x="0" y="0"/>
                  </a:moveTo>
                  <a:lnTo>
                    <a:pt x="101600" y="31750"/>
                  </a:lnTo>
                  <a:lnTo>
                    <a:pt x="514350" y="38100"/>
                  </a:lnTo>
                  <a:lnTo>
                    <a:pt x="514350" y="190500"/>
                  </a:lnTo>
                  <a:lnTo>
                    <a:pt x="76200" y="190500"/>
                  </a:lnTo>
                  <a:lnTo>
                    <a:pt x="0" y="1587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flipH="1">
              <a:off x="4985385" y="5859780"/>
              <a:ext cx="514350" cy="190500"/>
            </a:xfrm>
            <a:custGeom>
              <a:avLst/>
              <a:gdLst>
                <a:gd name="connsiteX0" fmla="*/ 0 w 514350"/>
                <a:gd name="connsiteY0" fmla="*/ 0 h 190500"/>
                <a:gd name="connsiteX1" fmla="*/ 101600 w 514350"/>
                <a:gd name="connsiteY1" fmla="*/ 31750 h 190500"/>
                <a:gd name="connsiteX2" fmla="*/ 514350 w 514350"/>
                <a:gd name="connsiteY2" fmla="*/ 38100 h 190500"/>
                <a:gd name="connsiteX3" fmla="*/ 514350 w 514350"/>
                <a:gd name="connsiteY3" fmla="*/ 190500 h 190500"/>
                <a:gd name="connsiteX4" fmla="*/ 76200 w 514350"/>
                <a:gd name="connsiteY4" fmla="*/ 190500 h 190500"/>
                <a:gd name="connsiteX5" fmla="*/ 0 w 514350"/>
                <a:gd name="connsiteY5" fmla="*/ 158750 h 190500"/>
                <a:gd name="connsiteX6" fmla="*/ 0 w 514350"/>
                <a:gd name="connsiteY6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0" h="190500">
                  <a:moveTo>
                    <a:pt x="0" y="0"/>
                  </a:moveTo>
                  <a:lnTo>
                    <a:pt x="101600" y="31750"/>
                  </a:lnTo>
                  <a:lnTo>
                    <a:pt x="514350" y="38100"/>
                  </a:lnTo>
                  <a:lnTo>
                    <a:pt x="514350" y="190500"/>
                  </a:lnTo>
                  <a:lnTo>
                    <a:pt x="76200" y="190500"/>
                  </a:lnTo>
                  <a:lnTo>
                    <a:pt x="0" y="1587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258310" y="5853451"/>
              <a:ext cx="374650" cy="15743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98126" y="2141376"/>
            <a:ext cx="48098" cy="1403708"/>
            <a:chOff x="2473645" y="1288693"/>
            <a:chExt cx="48098" cy="1403708"/>
          </a:xfrm>
        </p:grpSpPr>
        <p:sp>
          <p:nvSpPr>
            <p:cNvPr id="26" name="Rounded Rectangle 25"/>
            <p:cNvSpPr/>
            <p:nvPr/>
          </p:nvSpPr>
          <p:spPr>
            <a:xfrm>
              <a:off x="2473645" y="1288693"/>
              <a:ext cx="45719" cy="1403708"/>
            </a:xfrm>
            <a:prstGeom prst="roundRect">
              <a:avLst/>
            </a:prstGeom>
            <a:gradFill flip="none" rotWithShape="1">
              <a:gsLst>
                <a:gs pos="0">
                  <a:srgbClr val="CF6F9F"/>
                </a:gs>
                <a:gs pos="50000">
                  <a:srgbClr val="E1BDCF"/>
                </a:gs>
                <a:gs pos="100000">
                  <a:srgbClr val="CF6F9F"/>
                </a:gs>
              </a:gsLst>
              <a:lin ang="0" scaled="1"/>
              <a:tileRect/>
            </a:gradFill>
            <a:ln w="6350">
              <a:solidFill>
                <a:srgbClr val="CF6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481460" y="1343034"/>
              <a:ext cx="40283" cy="1333139"/>
              <a:chOff x="2294795" y="1320645"/>
              <a:chExt cx="40283" cy="1333139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2315503" y="144419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2301940" y="1527540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2319884" y="17087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Cube 30"/>
              <p:cNvSpPr/>
              <p:nvPr/>
            </p:nvSpPr>
            <p:spPr>
              <a:xfrm>
                <a:off x="2306397" y="17886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2319334" y="157645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Freeform 32"/>
              <p:cNvSpPr/>
              <p:nvPr/>
            </p:nvSpPr>
            <p:spPr>
              <a:xfrm>
                <a:off x="2302667" y="1631309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2320611" y="18611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Cube 34"/>
              <p:cNvSpPr/>
              <p:nvPr/>
            </p:nvSpPr>
            <p:spPr>
              <a:xfrm>
                <a:off x="2307124" y="19410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2307430" y="199424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2302667" y="206567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2320611" y="224692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Cube 38"/>
              <p:cNvSpPr/>
              <p:nvPr/>
            </p:nvSpPr>
            <p:spPr>
              <a:xfrm>
                <a:off x="2307124" y="232683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2305049" y="214295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2300286" y="221438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2318230" y="239563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2304743" y="247554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2305049" y="230356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2300286" y="2375003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2318230" y="2556252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2304743" y="2636158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Freeform 47"/>
              <p:cNvSpPr/>
              <p:nvPr/>
            </p:nvSpPr>
            <p:spPr>
              <a:xfrm>
                <a:off x="2315122" y="1320645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2295524" y="1412083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2319334" y="1362074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2294795" y="1491057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1315245" y="2141376"/>
            <a:ext cx="45719" cy="1403708"/>
            <a:chOff x="2290764" y="1288693"/>
            <a:chExt cx="45719" cy="1403708"/>
          </a:xfrm>
        </p:grpSpPr>
        <p:sp>
          <p:nvSpPr>
            <p:cNvPr id="53" name="Rounded Rectangle 52"/>
            <p:cNvSpPr/>
            <p:nvPr/>
          </p:nvSpPr>
          <p:spPr>
            <a:xfrm>
              <a:off x="2290764" y="1288693"/>
              <a:ext cx="45719" cy="1403708"/>
            </a:xfrm>
            <a:prstGeom prst="roundRect">
              <a:avLst/>
            </a:prstGeom>
            <a:gradFill flip="none" rotWithShape="1">
              <a:gsLst>
                <a:gs pos="0">
                  <a:srgbClr val="CF6F9F"/>
                </a:gs>
                <a:gs pos="50000">
                  <a:srgbClr val="E1BDCF"/>
                </a:gs>
                <a:gs pos="100000">
                  <a:srgbClr val="CF6F9F"/>
                </a:gs>
              </a:gsLst>
              <a:lin ang="0" scaled="1"/>
              <a:tileRect/>
            </a:gradFill>
            <a:ln w="6350">
              <a:solidFill>
                <a:srgbClr val="CF6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2294795" y="1320645"/>
              <a:ext cx="40283" cy="1333139"/>
              <a:chOff x="2294795" y="1320645"/>
              <a:chExt cx="40283" cy="1333139"/>
            </a:xfrm>
          </p:grpSpPr>
          <p:sp>
            <p:nvSpPr>
              <p:cNvPr id="55" name="Freeform 54"/>
              <p:cNvSpPr/>
              <p:nvPr/>
            </p:nvSpPr>
            <p:spPr>
              <a:xfrm>
                <a:off x="2315503" y="144419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2301940" y="1527540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2319884" y="17087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Cube 57"/>
              <p:cNvSpPr/>
              <p:nvPr/>
            </p:nvSpPr>
            <p:spPr>
              <a:xfrm>
                <a:off x="2306397" y="17886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Freeform 58"/>
              <p:cNvSpPr/>
              <p:nvPr/>
            </p:nvSpPr>
            <p:spPr>
              <a:xfrm>
                <a:off x="2319334" y="157645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2302667" y="1631309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2320611" y="18611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Cube 61"/>
              <p:cNvSpPr/>
              <p:nvPr/>
            </p:nvSpPr>
            <p:spPr>
              <a:xfrm>
                <a:off x="2307124" y="19410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Freeform 62"/>
              <p:cNvSpPr/>
              <p:nvPr/>
            </p:nvSpPr>
            <p:spPr>
              <a:xfrm>
                <a:off x="2307430" y="199424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2302667" y="206567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2320611" y="224692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Cube 65"/>
              <p:cNvSpPr/>
              <p:nvPr/>
            </p:nvSpPr>
            <p:spPr>
              <a:xfrm>
                <a:off x="2307124" y="232683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2305049" y="214295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2300286" y="221438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2318230" y="239563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Cube 69"/>
              <p:cNvSpPr/>
              <p:nvPr/>
            </p:nvSpPr>
            <p:spPr>
              <a:xfrm>
                <a:off x="2304743" y="247554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305049" y="230356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2300286" y="2375003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318230" y="2556252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Cube 73"/>
              <p:cNvSpPr/>
              <p:nvPr/>
            </p:nvSpPr>
            <p:spPr>
              <a:xfrm>
                <a:off x="2304743" y="2636158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2315122" y="1320645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2295524" y="1412083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2319334" y="1362074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2294795" y="1491057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1216123" y="1936785"/>
            <a:ext cx="461486" cy="229672"/>
            <a:chOff x="4343400" y="1835943"/>
            <a:chExt cx="461486" cy="229672"/>
          </a:xfrm>
        </p:grpSpPr>
        <p:sp>
          <p:nvSpPr>
            <p:cNvPr id="80" name="Oval 79"/>
            <p:cNvSpPr/>
            <p:nvPr/>
          </p:nvSpPr>
          <p:spPr>
            <a:xfrm>
              <a:off x="4343876" y="1835943"/>
              <a:ext cx="461010" cy="457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4343400" y="1860233"/>
              <a:ext cx="457200" cy="205382"/>
            </a:xfrm>
            <a:custGeom>
              <a:avLst/>
              <a:gdLst>
                <a:gd name="connsiteX0" fmla="*/ 78582 w 473869"/>
                <a:gd name="connsiteY0" fmla="*/ 188118 h 188118"/>
                <a:gd name="connsiteX1" fmla="*/ 366713 w 473869"/>
                <a:gd name="connsiteY1" fmla="*/ 188118 h 188118"/>
                <a:gd name="connsiteX2" fmla="*/ 366713 w 473869"/>
                <a:gd name="connsiteY2" fmla="*/ 50006 h 188118"/>
                <a:gd name="connsiteX3" fmla="*/ 473869 w 473869"/>
                <a:gd name="connsiteY3" fmla="*/ 50006 h 188118"/>
                <a:gd name="connsiteX4" fmla="*/ 473869 w 473869"/>
                <a:gd name="connsiteY4" fmla="*/ 0 h 188118"/>
                <a:gd name="connsiteX5" fmla="*/ 0 w 473869"/>
                <a:gd name="connsiteY5" fmla="*/ 0 h 188118"/>
                <a:gd name="connsiteX6" fmla="*/ 0 w 473869"/>
                <a:gd name="connsiteY6" fmla="*/ 42862 h 188118"/>
                <a:gd name="connsiteX7" fmla="*/ 97632 w 473869"/>
                <a:gd name="connsiteY7" fmla="*/ 42862 h 188118"/>
                <a:gd name="connsiteX8" fmla="*/ 78582 w 473869"/>
                <a:gd name="connsiteY8" fmla="*/ 188118 h 188118"/>
                <a:gd name="connsiteX0" fmla="*/ 78582 w 473869"/>
                <a:gd name="connsiteY0" fmla="*/ 188118 h 188118"/>
                <a:gd name="connsiteX1" fmla="*/ 366713 w 473869"/>
                <a:gd name="connsiteY1" fmla="*/ 188118 h 188118"/>
                <a:gd name="connsiteX2" fmla="*/ 366713 w 473869"/>
                <a:gd name="connsiteY2" fmla="*/ 50006 h 188118"/>
                <a:gd name="connsiteX3" fmla="*/ 473869 w 473869"/>
                <a:gd name="connsiteY3" fmla="*/ 50006 h 188118"/>
                <a:gd name="connsiteX4" fmla="*/ 473869 w 473869"/>
                <a:gd name="connsiteY4" fmla="*/ 0 h 188118"/>
                <a:gd name="connsiteX5" fmla="*/ 0 w 473869"/>
                <a:gd name="connsiteY5" fmla="*/ 0 h 188118"/>
                <a:gd name="connsiteX6" fmla="*/ 0 w 473869"/>
                <a:gd name="connsiteY6" fmla="*/ 42862 h 188118"/>
                <a:gd name="connsiteX7" fmla="*/ 76201 w 473869"/>
                <a:gd name="connsiteY7" fmla="*/ 45243 h 188118"/>
                <a:gd name="connsiteX8" fmla="*/ 78582 w 473869"/>
                <a:gd name="connsiteY8" fmla="*/ 188118 h 188118"/>
                <a:gd name="connsiteX0" fmla="*/ 78582 w 473869"/>
                <a:gd name="connsiteY0" fmla="*/ 188118 h 188118"/>
                <a:gd name="connsiteX1" fmla="*/ 366713 w 473869"/>
                <a:gd name="connsiteY1" fmla="*/ 188118 h 188118"/>
                <a:gd name="connsiteX2" fmla="*/ 366713 w 473869"/>
                <a:gd name="connsiteY2" fmla="*/ 50006 h 188118"/>
                <a:gd name="connsiteX3" fmla="*/ 461963 w 473869"/>
                <a:gd name="connsiteY3" fmla="*/ 50006 h 188118"/>
                <a:gd name="connsiteX4" fmla="*/ 473869 w 473869"/>
                <a:gd name="connsiteY4" fmla="*/ 0 h 188118"/>
                <a:gd name="connsiteX5" fmla="*/ 0 w 473869"/>
                <a:gd name="connsiteY5" fmla="*/ 0 h 188118"/>
                <a:gd name="connsiteX6" fmla="*/ 0 w 473869"/>
                <a:gd name="connsiteY6" fmla="*/ 42862 h 188118"/>
                <a:gd name="connsiteX7" fmla="*/ 76201 w 473869"/>
                <a:gd name="connsiteY7" fmla="*/ 45243 h 188118"/>
                <a:gd name="connsiteX8" fmla="*/ 78582 w 473869"/>
                <a:gd name="connsiteY8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0 w 461963"/>
                <a:gd name="connsiteY5" fmla="*/ 0 h 188118"/>
                <a:gd name="connsiteX6" fmla="*/ 0 w 461963"/>
                <a:gd name="connsiteY6" fmla="*/ 42862 h 188118"/>
                <a:gd name="connsiteX7" fmla="*/ 76201 w 461963"/>
                <a:gd name="connsiteY7" fmla="*/ 45243 h 188118"/>
                <a:gd name="connsiteX8" fmla="*/ 78582 w 461963"/>
                <a:gd name="connsiteY8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147638 w 461963"/>
                <a:gd name="connsiteY5" fmla="*/ 16668 h 188118"/>
                <a:gd name="connsiteX6" fmla="*/ 0 w 461963"/>
                <a:gd name="connsiteY6" fmla="*/ 0 h 188118"/>
                <a:gd name="connsiteX7" fmla="*/ 0 w 461963"/>
                <a:gd name="connsiteY7" fmla="*/ 42862 h 188118"/>
                <a:gd name="connsiteX8" fmla="*/ 76201 w 461963"/>
                <a:gd name="connsiteY8" fmla="*/ 45243 h 188118"/>
                <a:gd name="connsiteX9" fmla="*/ 78582 w 461963"/>
                <a:gd name="connsiteY9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147638 w 461963"/>
                <a:gd name="connsiteY5" fmla="*/ 16668 h 188118"/>
                <a:gd name="connsiteX6" fmla="*/ 0 w 461963"/>
                <a:gd name="connsiteY6" fmla="*/ 0 h 188118"/>
                <a:gd name="connsiteX7" fmla="*/ 0 w 461963"/>
                <a:gd name="connsiteY7" fmla="*/ 42862 h 188118"/>
                <a:gd name="connsiteX8" fmla="*/ 76201 w 461963"/>
                <a:gd name="connsiteY8" fmla="*/ 45243 h 188118"/>
                <a:gd name="connsiteX9" fmla="*/ 78582 w 461963"/>
                <a:gd name="connsiteY9" fmla="*/ 188118 h 188118"/>
                <a:gd name="connsiteX0" fmla="*/ 78582 w 461963"/>
                <a:gd name="connsiteY0" fmla="*/ 192645 h 192645"/>
                <a:gd name="connsiteX1" fmla="*/ 366713 w 461963"/>
                <a:gd name="connsiteY1" fmla="*/ 192645 h 192645"/>
                <a:gd name="connsiteX2" fmla="*/ 366713 w 461963"/>
                <a:gd name="connsiteY2" fmla="*/ 54533 h 192645"/>
                <a:gd name="connsiteX3" fmla="*/ 461963 w 461963"/>
                <a:gd name="connsiteY3" fmla="*/ 54533 h 192645"/>
                <a:gd name="connsiteX4" fmla="*/ 457200 w 461963"/>
                <a:gd name="connsiteY4" fmla="*/ 6908 h 192645"/>
                <a:gd name="connsiteX5" fmla="*/ 0 w 461963"/>
                <a:gd name="connsiteY5" fmla="*/ 4527 h 192645"/>
                <a:gd name="connsiteX6" fmla="*/ 0 w 461963"/>
                <a:gd name="connsiteY6" fmla="*/ 47389 h 192645"/>
                <a:gd name="connsiteX7" fmla="*/ 76201 w 461963"/>
                <a:gd name="connsiteY7" fmla="*/ 49770 h 192645"/>
                <a:gd name="connsiteX8" fmla="*/ 78582 w 461963"/>
                <a:gd name="connsiteY8" fmla="*/ 192645 h 192645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0 w 461963"/>
                <a:gd name="connsiteY5" fmla="*/ 0 h 188118"/>
                <a:gd name="connsiteX6" fmla="*/ 0 w 461963"/>
                <a:gd name="connsiteY6" fmla="*/ 42862 h 188118"/>
                <a:gd name="connsiteX7" fmla="*/ 76201 w 461963"/>
                <a:gd name="connsiteY7" fmla="*/ 45243 h 188118"/>
                <a:gd name="connsiteX8" fmla="*/ 78582 w 461963"/>
                <a:gd name="connsiteY8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0 w 461963"/>
                <a:gd name="connsiteY5" fmla="*/ 0 h 188118"/>
                <a:gd name="connsiteX6" fmla="*/ 0 w 461963"/>
                <a:gd name="connsiteY6" fmla="*/ 42862 h 188118"/>
                <a:gd name="connsiteX7" fmla="*/ 76201 w 461963"/>
                <a:gd name="connsiteY7" fmla="*/ 45243 h 188118"/>
                <a:gd name="connsiteX8" fmla="*/ 78582 w 461963"/>
                <a:gd name="connsiteY8" fmla="*/ 188118 h 188118"/>
                <a:gd name="connsiteX0" fmla="*/ 78582 w 461963"/>
                <a:gd name="connsiteY0" fmla="*/ 188118 h 201876"/>
                <a:gd name="connsiteX1" fmla="*/ 366713 w 461963"/>
                <a:gd name="connsiteY1" fmla="*/ 188118 h 201876"/>
                <a:gd name="connsiteX2" fmla="*/ 366713 w 461963"/>
                <a:gd name="connsiteY2" fmla="*/ 50006 h 201876"/>
                <a:gd name="connsiteX3" fmla="*/ 461963 w 461963"/>
                <a:gd name="connsiteY3" fmla="*/ 50006 h 201876"/>
                <a:gd name="connsiteX4" fmla="*/ 457200 w 461963"/>
                <a:gd name="connsiteY4" fmla="*/ 2381 h 201876"/>
                <a:gd name="connsiteX5" fmla="*/ 0 w 461963"/>
                <a:gd name="connsiteY5" fmla="*/ 0 h 201876"/>
                <a:gd name="connsiteX6" fmla="*/ 0 w 461963"/>
                <a:gd name="connsiteY6" fmla="*/ 42862 h 201876"/>
                <a:gd name="connsiteX7" fmla="*/ 76201 w 461963"/>
                <a:gd name="connsiteY7" fmla="*/ 45243 h 201876"/>
                <a:gd name="connsiteX8" fmla="*/ 78582 w 461963"/>
                <a:gd name="connsiteY8" fmla="*/ 188118 h 201876"/>
                <a:gd name="connsiteX0" fmla="*/ 78582 w 461963"/>
                <a:gd name="connsiteY0" fmla="*/ 188118 h 207922"/>
                <a:gd name="connsiteX1" fmla="*/ 366713 w 461963"/>
                <a:gd name="connsiteY1" fmla="*/ 188118 h 207922"/>
                <a:gd name="connsiteX2" fmla="*/ 366713 w 461963"/>
                <a:gd name="connsiteY2" fmla="*/ 50006 h 207922"/>
                <a:gd name="connsiteX3" fmla="*/ 461963 w 461963"/>
                <a:gd name="connsiteY3" fmla="*/ 50006 h 207922"/>
                <a:gd name="connsiteX4" fmla="*/ 457200 w 461963"/>
                <a:gd name="connsiteY4" fmla="*/ 2381 h 207922"/>
                <a:gd name="connsiteX5" fmla="*/ 0 w 461963"/>
                <a:gd name="connsiteY5" fmla="*/ 0 h 207922"/>
                <a:gd name="connsiteX6" fmla="*/ 0 w 461963"/>
                <a:gd name="connsiteY6" fmla="*/ 42862 h 207922"/>
                <a:gd name="connsiteX7" fmla="*/ 76201 w 461963"/>
                <a:gd name="connsiteY7" fmla="*/ 45243 h 207922"/>
                <a:gd name="connsiteX8" fmla="*/ 78582 w 461963"/>
                <a:gd name="connsiteY8" fmla="*/ 188118 h 207922"/>
                <a:gd name="connsiteX0" fmla="*/ 78582 w 459582"/>
                <a:gd name="connsiteY0" fmla="*/ 188118 h 207922"/>
                <a:gd name="connsiteX1" fmla="*/ 366713 w 459582"/>
                <a:gd name="connsiteY1" fmla="*/ 188118 h 207922"/>
                <a:gd name="connsiteX2" fmla="*/ 366713 w 459582"/>
                <a:gd name="connsiteY2" fmla="*/ 50006 h 207922"/>
                <a:gd name="connsiteX3" fmla="*/ 459582 w 459582"/>
                <a:gd name="connsiteY3" fmla="*/ 52387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78582 w 459582"/>
                <a:gd name="connsiteY0" fmla="*/ 188118 h 207922"/>
                <a:gd name="connsiteX1" fmla="*/ 366713 w 459582"/>
                <a:gd name="connsiteY1" fmla="*/ 188118 h 207922"/>
                <a:gd name="connsiteX2" fmla="*/ 366713 w 459582"/>
                <a:gd name="connsiteY2" fmla="*/ 50006 h 207922"/>
                <a:gd name="connsiteX3" fmla="*/ 459582 w 459582"/>
                <a:gd name="connsiteY3" fmla="*/ 45243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78582 w 459582"/>
                <a:gd name="connsiteY0" fmla="*/ 188118 h 207922"/>
                <a:gd name="connsiteX1" fmla="*/ 366713 w 459582"/>
                <a:gd name="connsiteY1" fmla="*/ 188118 h 207922"/>
                <a:gd name="connsiteX2" fmla="*/ 383382 w 459582"/>
                <a:gd name="connsiteY2" fmla="*/ 57150 h 207922"/>
                <a:gd name="connsiteX3" fmla="*/ 459582 w 459582"/>
                <a:gd name="connsiteY3" fmla="*/ 45243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78582 w 459582"/>
                <a:gd name="connsiteY0" fmla="*/ 188118 h 207922"/>
                <a:gd name="connsiteX1" fmla="*/ 388144 w 459582"/>
                <a:gd name="connsiteY1" fmla="*/ 188118 h 207922"/>
                <a:gd name="connsiteX2" fmla="*/ 383382 w 459582"/>
                <a:gd name="connsiteY2" fmla="*/ 57150 h 207922"/>
                <a:gd name="connsiteX3" fmla="*/ 459582 w 459582"/>
                <a:gd name="connsiteY3" fmla="*/ 45243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61913 w 459582"/>
                <a:gd name="connsiteY0" fmla="*/ 185737 h 206612"/>
                <a:gd name="connsiteX1" fmla="*/ 388144 w 459582"/>
                <a:gd name="connsiteY1" fmla="*/ 188118 h 206612"/>
                <a:gd name="connsiteX2" fmla="*/ 383382 w 459582"/>
                <a:gd name="connsiteY2" fmla="*/ 57150 h 206612"/>
                <a:gd name="connsiteX3" fmla="*/ 459582 w 459582"/>
                <a:gd name="connsiteY3" fmla="*/ 45243 h 206612"/>
                <a:gd name="connsiteX4" fmla="*/ 457200 w 459582"/>
                <a:gd name="connsiteY4" fmla="*/ 2381 h 206612"/>
                <a:gd name="connsiteX5" fmla="*/ 0 w 459582"/>
                <a:gd name="connsiteY5" fmla="*/ 0 h 206612"/>
                <a:gd name="connsiteX6" fmla="*/ 0 w 459582"/>
                <a:gd name="connsiteY6" fmla="*/ 42862 h 206612"/>
                <a:gd name="connsiteX7" fmla="*/ 76201 w 459582"/>
                <a:gd name="connsiteY7" fmla="*/ 45243 h 206612"/>
                <a:gd name="connsiteX8" fmla="*/ 61913 w 459582"/>
                <a:gd name="connsiteY8" fmla="*/ 185737 h 206612"/>
                <a:gd name="connsiteX0" fmla="*/ 61913 w 459582"/>
                <a:gd name="connsiteY0" fmla="*/ 185737 h 206612"/>
                <a:gd name="connsiteX1" fmla="*/ 388144 w 459582"/>
                <a:gd name="connsiteY1" fmla="*/ 188118 h 206612"/>
                <a:gd name="connsiteX2" fmla="*/ 383382 w 459582"/>
                <a:gd name="connsiteY2" fmla="*/ 57150 h 206612"/>
                <a:gd name="connsiteX3" fmla="*/ 459582 w 459582"/>
                <a:gd name="connsiteY3" fmla="*/ 45243 h 206612"/>
                <a:gd name="connsiteX4" fmla="*/ 457200 w 459582"/>
                <a:gd name="connsiteY4" fmla="*/ 2381 h 206612"/>
                <a:gd name="connsiteX5" fmla="*/ 0 w 459582"/>
                <a:gd name="connsiteY5" fmla="*/ 0 h 206612"/>
                <a:gd name="connsiteX6" fmla="*/ 0 w 459582"/>
                <a:gd name="connsiteY6" fmla="*/ 42862 h 206612"/>
                <a:gd name="connsiteX7" fmla="*/ 57151 w 459582"/>
                <a:gd name="connsiteY7" fmla="*/ 45243 h 206612"/>
                <a:gd name="connsiteX8" fmla="*/ 61913 w 459582"/>
                <a:gd name="connsiteY8" fmla="*/ 185737 h 206612"/>
                <a:gd name="connsiteX0" fmla="*/ 61913 w 459582"/>
                <a:gd name="connsiteY0" fmla="*/ 185737 h 206612"/>
                <a:gd name="connsiteX1" fmla="*/ 388144 w 459582"/>
                <a:gd name="connsiteY1" fmla="*/ 188118 h 206612"/>
                <a:gd name="connsiteX2" fmla="*/ 390526 w 459582"/>
                <a:gd name="connsiteY2" fmla="*/ 57150 h 206612"/>
                <a:gd name="connsiteX3" fmla="*/ 459582 w 459582"/>
                <a:gd name="connsiteY3" fmla="*/ 45243 h 206612"/>
                <a:gd name="connsiteX4" fmla="*/ 457200 w 459582"/>
                <a:gd name="connsiteY4" fmla="*/ 2381 h 206612"/>
                <a:gd name="connsiteX5" fmla="*/ 0 w 459582"/>
                <a:gd name="connsiteY5" fmla="*/ 0 h 206612"/>
                <a:gd name="connsiteX6" fmla="*/ 0 w 459582"/>
                <a:gd name="connsiteY6" fmla="*/ 42862 h 206612"/>
                <a:gd name="connsiteX7" fmla="*/ 57151 w 459582"/>
                <a:gd name="connsiteY7" fmla="*/ 45243 h 206612"/>
                <a:gd name="connsiteX8" fmla="*/ 61913 w 459582"/>
                <a:gd name="connsiteY8" fmla="*/ 185737 h 206612"/>
                <a:gd name="connsiteX0" fmla="*/ 61913 w 457200"/>
                <a:gd name="connsiteY0" fmla="*/ 185737 h 206612"/>
                <a:gd name="connsiteX1" fmla="*/ 388144 w 457200"/>
                <a:gd name="connsiteY1" fmla="*/ 188118 h 206612"/>
                <a:gd name="connsiteX2" fmla="*/ 390526 w 457200"/>
                <a:gd name="connsiteY2" fmla="*/ 57150 h 206612"/>
                <a:gd name="connsiteX3" fmla="*/ 452439 w 457200"/>
                <a:gd name="connsiteY3" fmla="*/ 45243 h 206612"/>
                <a:gd name="connsiteX4" fmla="*/ 457200 w 457200"/>
                <a:gd name="connsiteY4" fmla="*/ 2381 h 206612"/>
                <a:gd name="connsiteX5" fmla="*/ 0 w 457200"/>
                <a:gd name="connsiteY5" fmla="*/ 0 h 206612"/>
                <a:gd name="connsiteX6" fmla="*/ 0 w 457200"/>
                <a:gd name="connsiteY6" fmla="*/ 42862 h 206612"/>
                <a:gd name="connsiteX7" fmla="*/ 57151 w 457200"/>
                <a:gd name="connsiteY7" fmla="*/ 45243 h 206612"/>
                <a:gd name="connsiteX8" fmla="*/ 61913 w 457200"/>
                <a:gd name="connsiteY8" fmla="*/ 185737 h 206612"/>
                <a:gd name="connsiteX0" fmla="*/ 57150 w 457200"/>
                <a:gd name="connsiteY0" fmla="*/ 183356 h 205382"/>
                <a:gd name="connsiteX1" fmla="*/ 388144 w 457200"/>
                <a:gd name="connsiteY1" fmla="*/ 188118 h 205382"/>
                <a:gd name="connsiteX2" fmla="*/ 390526 w 457200"/>
                <a:gd name="connsiteY2" fmla="*/ 57150 h 205382"/>
                <a:gd name="connsiteX3" fmla="*/ 452439 w 457200"/>
                <a:gd name="connsiteY3" fmla="*/ 45243 h 205382"/>
                <a:gd name="connsiteX4" fmla="*/ 457200 w 457200"/>
                <a:gd name="connsiteY4" fmla="*/ 2381 h 205382"/>
                <a:gd name="connsiteX5" fmla="*/ 0 w 457200"/>
                <a:gd name="connsiteY5" fmla="*/ 0 h 205382"/>
                <a:gd name="connsiteX6" fmla="*/ 0 w 457200"/>
                <a:gd name="connsiteY6" fmla="*/ 42862 h 205382"/>
                <a:gd name="connsiteX7" fmla="*/ 57151 w 457200"/>
                <a:gd name="connsiteY7" fmla="*/ 45243 h 205382"/>
                <a:gd name="connsiteX8" fmla="*/ 57150 w 457200"/>
                <a:gd name="connsiteY8" fmla="*/ 183356 h 20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205382">
                  <a:moveTo>
                    <a:pt x="57150" y="183356"/>
                  </a:moveTo>
                  <a:cubicBezTo>
                    <a:pt x="155575" y="214312"/>
                    <a:pt x="301625" y="209549"/>
                    <a:pt x="388144" y="188118"/>
                  </a:cubicBezTo>
                  <a:lnTo>
                    <a:pt x="390526" y="57150"/>
                  </a:lnTo>
                  <a:lnTo>
                    <a:pt x="452439" y="45243"/>
                  </a:lnTo>
                  <a:lnTo>
                    <a:pt x="457200" y="2381"/>
                  </a:lnTo>
                  <a:cubicBezTo>
                    <a:pt x="375444" y="17860"/>
                    <a:pt x="80963" y="24209"/>
                    <a:pt x="0" y="0"/>
                  </a:cubicBezTo>
                  <a:lnTo>
                    <a:pt x="0" y="42862"/>
                  </a:lnTo>
                  <a:lnTo>
                    <a:pt x="57151" y="45243"/>
                  </a:lnTo>
                  <a:cubicBezTo>
                    <a:pt x="57945" y="92868"/>
                    <a:pt x="56356" y="135731"/>
                    <a:pt x="57150" y="18335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82" name="Flowchart: Connector 81"/>
          <p:cNvSpPr/>
          <p:nvPr/>
        </p:nvSpPr>
        <p:spPr>
          <a:xfrm>
            <a:off x="1074544" y="2860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1226944" y="3622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1487265" y="2708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1639665" y="3470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379344" y="30525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1528505" y="3772381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1450689" y="29128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1357055" y="3317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150744" y="2708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1303144" y="3470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1563465" y="2555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1715865" y="3317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4" name="Flowchart: Connector 93"/>
          <p:cNvSpPr/>
          <p:nvPr/>
        </p:nvSpPr>
        <p:spPr>
          <a:xfrm>
            <a:off x="1455544" y="29001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Flowchart: Connector 94"/>
          <p:cNvSpPr/>
          <p:nvPr/>
        </p:nvSpPr>
        <p:spPr>
          <a:xfrm>
            <a:off x="1607944" y="36621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Flowchart: Connector 95"/>
          <p:cNvSpPr/>
          <p:nvPr/>
        </p:nvSpPr>
        <p:spPr>
          <a:xfrm>
            <a:off x="1526889" y="27604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Flowchart: Connector 96"/>
          <p:cNvSpPr/>
          <p:nvPr/>
        </p:nvSpPr>
        <p:spPr>
          <a:xfrm>
            <a:off x="1433255" y="3165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8" name="Flowchart: Connector 97"/>
          <p:cNvSpPr/>
          <p:nvPr/>
        </p:nvSpPr>
        <p:spPr>
          <a:xfrm>
            <a:off x="1219041" y="2936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9" name="Flowchart: Connector 98"/>
          <p:cNvSpPr/>
          <p:nvPr/>
        </p:nvSpPr>
        <p:spPr>
          <a:xfrm>
            <a:off x="1371441" y="3698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0" name="Flowchart: Connector 99"/>
          <p:cNvSpPr/>
          <p:nvPr/>
        </p:nvSpPr>
        <p:spPr>
          <a:xfrm>
            <a:off x="1631762" y="2784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Flowchart: Connector 100"/>
          <p:cNvSpPr/>
          <p:nvPr/>
        </p:nvSpPr>
        <p:spPr>
          <a:xfrm>
            <a:off x="1750068" y="352806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" name="Flowchart: Connector 101"/>
          <p:cNvSpPr/>
          <p:nvPr/>
        </p:nvSpPr>
        <p:spPr>
          <a:xfrm>
            <a:off x="1523841" y="31287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3" name="Flowchart: Connector 102"/>
          <p:cNvSpPr/>
          <p:nvPr/>
        </p:nvSpPr>
        <p:spPr>
          <a:xfrm>
            <a:off x="1623856" y="3165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1595186" y="29890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1501552" y="33939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1287338" y="3165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1107217" y="3564641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8" name="Flowchart: Connector 107"/>
          <p:cNvSpPr/>
          <p:nvPr/>
        </p:nvSpPr>
        <p:spPr>
          <a:xfrm>
            <a:off x="1700059" y="30129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1040452" y="32470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Flowchart: Connector 109"/>
          <p:cNvSpPr/>
          <p:nvPr/>
        </p:nvSpPr>
        <p:spPr>
          <a:xfrm>
            <a:off x="1592138" y="33573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1" name="Flowchart: Connector 110"/>
          <p:cNvSpPr/>
          <p:nvPr/>
        </p:nvSpPr>
        <p:spPr>
          <a:xfrm>
            <a:off x="1077023" y="304143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2" name="Flowchart: Connector 111"/>
          <p:cNvSpPr/>
          <p:nvPr/>
        </p:nvSpPr>
        <p:spPr>
          <a:xfrm>
            <a:off x="1663483" y="32176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1569849" y="3622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1355635" y="33939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1132456" y="3183641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1768356" y="3241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1056256" y="3423194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8" name="Flowchart: Connector 117"/>
          <p:cNvSpPr/>
          <p:nvPr/>
        </p:nvSpPr>
        <p:spPr>
          <a:xfrm>
            <a:off x="1660435" y="35859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9" name="Flowchart: Connector 118"/>
          <p:cNvSpPr/>
          <p:nvPr/>
        </p:nvSpPr>
        <p:spPr>
          <a:xfrm>
            <a:off x="1154845" y="3367664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Flowchart: Connector 119"/>
          <p:cNvSpPr/>
          <p:nvPr/>
        </p:nvSpPr>
        <p:spPr>
          <a:xfrm>
            <a:off x="1731780" y="34462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1" name="Flowchart: Connector 120"/>
          <p:cNvSpPr/>
          <p:nvPr/>
        </p:nvSpPr>
        <p:spPr>
          <a:xfrm>
            <a:off x="1353153" y="27604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2" name="Freeform 121"/>
          <p:cNvSpPr/>
          <p:nvPr/>
        </p:nvSpPr>
        <p:spPr>
          <a:xfrm flipV="1">
            <a:off x="1307015" y="2145141"/>
            <a:ext cx="66937" cy="107802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3" name="Freeform 122"/>
          <p:cNvSpPr/>
          <p:nvPr/>
        </p:nvSpPr>
        <p:spPr>
          <a:xfrm>
            <a:off x="1312270" y="2163134"/>
            <a:ext cx="48810" cy="5616"/>
          </a:xfrm>
          <a:custGeom>
            <a:avLst/>
            <a:gdLst>
              <a:gd name="connsiteX0" fmla="*/ 0 w 33338"/>
              <a:gd name="connsiteY0" fmla="*/ 0 h 2381"/>
              <a:gd name="connsiteX1" fmla="*/ 33338 w 33338"/>
              <a:gd name="connsiteY1" fmla="*/ 2381 h 2381"/>
              <a:gd name="connsiteX2" fmla="*/ 0 w 33338"/>
              <a:gd name="connsiteY2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38" h="2381">
                <a:moveTo>
                  <a:pt x="0" y="0"/>
                </a:moveTo>
                <a:lnTo>
                  <a:pt x="33338" y="238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4" name="Freeform 123"/>
          <p:cNvSpPr/>
          <p:nvPr/>
        </p:nvSpPr>
        <p:spPr>
          <a:xfrm>
            <a:off x="931864" y="2440826"/>
            <a:ext cx="1023936" cy="1673040"/>
          </a:xfrm>
          <a:custGeom>
            <a:avLst/>
            <a:gdLst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1087172"/>
              <a:gd name="connsiteX1" fmla="*/ 912018 w 912018"/>
              <a:gd name="connsiteY1" fmla="*/ 0 h 1087172"/>
              <a:gd name="connsiteX2" fmla="*/ 907256 w 912018"/>
              <a:gd name="connsiteY2" fmla="*/ 888206 h 1087172"/>
              <a:gd name="connsiteX3" fmla="*/ 14287 w 912018"/>
              <a:gd name="connsiteY3" fmla="*/ 888206 h 1087172"/>
              <a:gd name="connsiteX4" fmla="*/ 0 w 912018"/>
              <a:gd name="connsiteY4" fmla="*/ 0 h 1087172"/>
              <a:gd name="connsiteX0" fmla="*/ 0 w 912018"/>
              <a:gd name="connsiteY0" fmla="*/ 0 h 1230241"/>
              <a:gd name="connsiteX1" fmla="*/ 912018 w 912018"/>
              <a:gd name="connsiteY1" fmla="*/ 0 h 1230241"/>
              <a:gd name="connsiteX2" fmla="*/ 907256 w 912018"/>
              <a:gd name="connsiteY2" fmla="*/ 888206 h 1230241"/>
              <a:gd name="connsiteX3" fmla="*/ 14287 w 912018"/>
              <a:gd name="connsiteY3" fmla="*/ 888206 h 1230241"/>
              <a:gd name="connsiteX4" fmla="*/ 0 w 912018"/>
              <a:gd name="connsiteY4" fmla="*/ 0 h 1230241"/>
              <a:gd name="connsiteX0" fmla="*/ 0 w 912018"/>
              <a:gd name="connsiteY0" fmla="*/ 0 h 1240942"/>
              <a:gd name="connsiteX1" fmla="*/ 912018 w 912018"/>
              <a:gd name="connsiteY1" fmla="*/ 0 h 1240942"/>
              <a:gd name="connsiteX2" fmla="*/ 907256 w 912018"/>
              <a:gd name="connsiteY2" fmla="*/ 888206 h 1240942"/>
              <a:gd name="connsiteX3" fmla="*/ 14287 w 912018"/>
              <a:gd name="connsiteY3" fmla="*/ 888206 h 1240942"/>
              <a:gd name="connsiteX4" fmla="*/ 0 w 912018"/>
              <a:gd name="connsiteY4" fmla="*/ 0 h 124094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14287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4399"/>
              <a:gd name="connsiteY0" fmla="*/ 9525 h 1249872"/>
              <a:gd name="connsiteX1" fmla="*/ 914399 w 914399"/>
              <a:gd name="connsiteY1" fmla="*/ 0 h 1249872"/>
              <a:gd name="connsiteX2" fmla="*/ 909637 w 914399"/>
              <a:gd name="connsiteY2" fmla="*/ 888206 h 1249872"/>
              <a:gd name="connsiteX3" fmla="*/ 7143 w 914399"/>
              <a:gd name="connsiteY3" fmla="*/ 888206 h 1249872"/>
              <a:gd name="connsiteX4" fmla="*/ 0 w 914399"/>
              <a:gd name="connsiteY4" fmla="*/ 9525 h 1249872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0 h 1249872"/>
              <a:gd name="connsiteX1" fmla="*/ 921543 w 921543"/>
              <a:gd name="connsiteY1" fmla="*/ 7144 h 1249872"/>
              <a:gd name="connsiteX2" fmla="*/ 909637 w 921543"/>
              <a:gd name="connsiteY2" fmla="*/ 888206 h 1249872"/>
              <a:gd name="connsiteX3" fmla="*/ 7143 w 921543"/>
              <a:gd name="connsiteY3" fmla="*/ 888206 h 1249872"/>
              <a:gd name="connsiteX4" fmla="*/ 0 w 921543"/>
              <a:gd name="connsiteY4" fmla="*/ 0 h 1249872"/>
              <a:gd name="connsiteX0" fmla="*/ 0 w 1000918"/>
              <a:gd name="connsiteY0" fmla="*/ 11906 h 1261778"/>
              <a:gd name="connsiteX1" fmla="*/ 1000918 w 1000918"/>
              <a:gd name="connsiteY1" fmla="*/ 0 h 1261778"/>
              <a:gd name="connsiteX2" fmla="*/ 909637 w 1000918"/>
              <a:gd name="connsiteY2" fmla="*/ 900112 h 1261778"/>
              <a:gd name="connsiteX3" fmla="*/ 7143 w 1000918"/>
              <a:gd name="connsiteY3" fmla="*/ 900112 h 1261778"/>
              <a:gd name="connsiteX4" fmla="*/ 0 w 1000918"/>
              <a:gd name="connsiteY4" fmla="*/ 11906 h 1261778"/>
              <a:gd name="connsiteX0" fmla="*/ 0 w 1016793"/>
              <a:gd name="connsiteY0" fmla="*/ 15081 h 1261778"/>
              <a:gd name="connsiteX1" fmla="*/ 1016793 w 1016793"/>
              <a:gd name="connsiteY1" fmla="*/ 0 h 1261778"/>
              <a:gd name="connsiteX2" fmla="*/ 925512 w 1016793"/>
              <a:gd name="connsiteY2" fmla="*/ 900112 h 1261778"/>
              <a:gd name="connsiteX3" fmla="*/ 23018 w 1016793"/>
              <a:gd name="connsiteY3" fmla="*/ 900112 h 1261778"/>
              <a:gd name="connsiteX4" fmla="*/ 0 w 1016793"/>
              <a:gd name="connsiteY4" fmla="*/ 15081 h 1261778"/>
              <a:gd name="connsiteX0" fmla="*/ 0 w 1016793"/>
              <a:gd name="connsiteY0" fmla="*/ 15081 h 1637023"/>
              <a:gd name="connsiteX1" fmla="*/ 1016793 w 1016793"/>
              <a:gd name="connsiteY1" fmla="*/ 0 h 1637023"/>
              <a:gd name="connsiteX2" fmla="*/ 925512 w 1016793"/>
              <a:gd name="connsiteY2" fmla="*/ 900112 h 1637023"/>
              <a:gd name="connsiteX3" fmla="*/ 793 w 1016793"/>
              <a:gd name="connsiteY3" fmla="*/ 1452562 h 1637023"/>
              <a:gd name="connsiteX4" fmla="*/ 0 w 1016793"/>
              <a:gd name="connsiteY4" fmla="*/ 15081 h 1637023"/>
              <a:gd name="connsiteX0" fmla="*/ 0 w 1016793"/>
              <a:gd name="connsiteY0" fmla="*/ 15081 h 1819069"/>
              <a:gd name="connsiteX1" fmla="*/ 1016793 w 1016793"/>
              <a:gd name="connsiteY1" fmla="*/ 0 h 1819069"/>
              <a:gd name="connsiteX2" fmla="*/ 1008062 w 1016793"/>
              <a:gd name="connsiteY2" fmla="*/ 1462087 h 1819069"/>
              <a:gd name="connsiteX3" fmla="*/ 793 w 1016793"/>
              <a:gd name="connsiteY3" fmla="*/ 1452562 h 1819069"/>
              <a:gd name="connsiteX4" fmla="*/ 0 w 1016793"/>
              <a:gd name="connsiteY4" fmla="*/ 15081 h 1819069"/>
              <a:gd name="connsiteX0" fmla="*/ 0 w 1016793"/>
              <a:gd name="connsiteY0" fmla="*/ 15081 h 1735001"/>
              <a:gd name="connsiteX1" fmla="*/ 1016793 w 1016793"/>
              <a:gd name="connsiteY1" fmla="*/ 0 h 1735001"/>
              <a:gd name="connsiteX2" fmla="*/ 1008062 w 1016793"/>
              <a:gd name="connsiteY2" fmla="*/ 1462087 h 1735001"/>
              <a:gd name="connsiteX3" fmla="*/ 793 w 1016793"/>
              <a:gd name="connsiteY3" fmla="*/ 1452562 h 1735001"/>
              <a:gd name="connsiteX4" fmla="*/ 0 w 1016793"/>
              <a:gd name="connsiteY4" fmla="*/ 15081 h 1735001"/>
              <a:gd name="connsiteX0" fmla="*/ 0 w 1016793"/>
              <a:gd name="connsiteY0" fmla="*/ 15081 h 1686215"/>
              <a:gd name="connsiteX1" fmla="*/ 1016793 w 1016793"/>
              <a:gd name="connsiteY1" fmla="*/ 0 h 1686215"/>
              <a:gd name="connsiteX2" fmla="*/ 1008062 w 1016793"/>
              <a:gd name="connsiteY2" fmla="*/ 1462087 h 1686215"/>
              <a:gd name="connsiteX3" fmla="*/ 793 w 1016793"/>
              <a:gd name="connsiteY3" fmla="*/ 1452562 h 1686215"/>
              <a:gd name="connsiteX4" fmla="*/ 0 w 1016793"/>
              <a:gd name="connsiteY4" fmla="*/ 15081 h 1686215"/>
              <a:gd name="connsiteX0" fmla="*/ 0 w 1016793"/>
              <a:gd name="connsiteY0" fmla="*/ 15081 h 1688121"/>
              <a:gd name="connsiteX1" fmla="*/ 1016793 w 1016793"/>
              <a:gd name="connsiteY1" fmla="*/ 0 h 1688121"/>
              <a:gd name="connsiteX2" fmla="*/ 1008062 w 1016793"/>
              <a:gd name="connsiteY2" fmla="*/ 1462087 h 1688121"/>
              <a:gd name="connsiteX3" fmla="*/ 793 w 1016793"/>
              <a:gd name="connsiteY3" fmla="*/ 1452562 h 1688121"/>
              <a:gd name="connsiteX4" fmla="*/ 0 w 1016793"/>
              <a:gd name="connsiteY4" fmla="*/ 15081 h 1688121"/>
              <a:gd name="connsiteX0" fmla="*/ 0 w 1023936"/>
              <a:gd name="connsiteY0" fmla="*/ 0 h 1673040"/>
              <a:gd name="connsiteX1" fmla="*/ 1023936 w 1023936"/>
              <a:gd name="connsiteY1" fmla="*/ 6351 h 1673040"/>
              <a:gd name="connsiteX2" fmla="*/ 1008062 w 1023936"/>
              <a:gd name="connsiteY2" fmla="*/ 1447006 h 1673040"/>
              <a:gd name="connsiteX3" fmla="*/ 793 w 1023936"/>
              <a:gd name="connsiteY3" fmla="*/ 1437481 h 1673040"/>
              <a:gd name="connsiteX4" fmla="*/ 0 w 1023936"/>
              <a:gd name="connsiteY4" fmla="*/ 0 h 1673040"/>
              <a:gd name="connsiteX0" fmla="*/ 0 w 1023936"/>
              <a:gd name="connsiteY0" fmla="*/ 0 h 1673040"/>
              <a:gd name="connsiteX1" fmla="*/ 1023936 w 1023936"/>
              <a:gd name="connsiteY1" fmla="*/ 6351 h 1673040"/>
              <a:gd name="connsiteX2" fmla="*/ 1008062 w 1023936"/>
              <a:gd name="connsiteY2" fmla="*/ 1447006 h 1673040"/>
              <a:gd name="connsiteX3" fmla="*/ 793 w 1023936"/>
              <a:gd name="connsiteY3" fmla="*/ 1437481 h 1673040"/>
              <a:gd name="connsiteX4" fmla="*/ 0 w 1023936"/>
              <a:gd name="connsiteY4" fmla="*/ 0 h 1673040"/>
              <a:gd name="connsiteX0" fmla="*/ 0 w 1023936"/>
              <a:gd name="connsiteY0" fmla="*/ 0 h 1673040"/>
              <a:gd name="connsiteX1" fmla="*/ 1023936 w 1023936"/>
              <a:gd name="connsiteY1" fmla="*/ 6351 h 1673040"/>
              <a:gd name="connsiteX2" fmla="*/ 1008062 w 1023936"/>
              <a:gd name="connsiteY2" fmla="*/ 1447006 h 1673040"/>
              <a:gd name="connsiteX3" fmla="*/ 793 w 1023936"/>
              <a:gd name="connsiteY3" fmla="*/ 1437481 h 1673040"/>
              <a:gd name="connsiteX4" fmla="*/ 0 w 1023936"/>
              <a:gd name="connsiteY4" fmla="*/ 0 h 167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936" h="1673040">
                <a:moveTo>
                  <a:pt x="0" y="0"/>
                </a:moveTo>
                <a:cubicBezTo>
                  <a:pt x="306388" y="114300"/>
                  <a:pt x="838992" y="73025"/>
                  <a:pt x="1023936" y="6351"/>
                </a:cubicBezTo>
                <a:cubicBezTo>
                  <a:pt x="1022349" y="302420"/>
                  <a:pt x="1009649" y="1150937"/>
                  <a:pt x="1008062" y="1447006"/>
                </a:cubicBezTo>
                <a:cubicBezTo>
                  <a:pt x="862805" y="1697037"/>
                  <a:pt x="272255" y="1799430"/>
                  <a:pt x="793" y="1437481"/>
                </a:cubicBezTo>
                <a:cubicBezTo>
                  <a:pt x="-794" y="1141412"/>
                  <a:pt x="1587" y="296069"/>
                  <a:pt x="0" y="0"/>
                </a:cubicBezTo>
                <a:close/>
              </a:path>
            </a:pathLst>
          </a:custGeom>
          <a:gradFill>
            <a:gsLst>
              <a:gs pos="79000">
                <a:srgbClr val="92D050">
                  <a:lumMod val="42000"/>
                  <a:lumOff val="58000"/>
                  <a:alpha val="55000"/>
                </a:srgbClr>
              </a:gs>
              <a:gs pos="27500">
                <a:srgbClr val="92D050">
                  <a:alpha val="60000"/>
                </a:srgbClr>
              </a:gs>
              <a:gs pos="100000">
                <a:srgbClr val="008080">
                  <a:alpha val="70000"/>
                </a:srgbClr>
              </a:gs>
              <a:gs pos="0">
                <a:srgbClr val="008080">
                  <a:alpha val="35000"/>
                </a:srgbClr>
              </a:gs>
              <a:gs pos="53000">
                <a:schemeClr val="bg1">
                  <a:alpha val="59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50"/>
          <a:stretch/>
        </p:blipFill>
        <p:spPr>
          <a:xfrm>
            <a:off x="918074" y="2433832"/>
            <a:ext cx="1036234" cy="75267"/>
          </a:xfrm>
          <a:prstGeom prst="rect">
            <a:avLst/>
          </a:prstGeom>
        </p:spPr>
      </p:pic>
      <p:sp>
        <p:nvSpPr>
          <p:cNvPr id="129" name="Oval 13"/>
          <p:cNvSpPr/>
          <p:nvPr/>
        </p:nvSpPr>
        <p:spPr>
          <a:xfrm>
            <a:off x="2407920" y="2204994"/>
            <a:ext cx="926306" cy="144540"/>
          </a:xfrm>
          <a:custGeom>
            <a:avLst/>
            <a:gdLst>
              <a:gd name="connsiteX0" fmla="*/ 0 w 914400"/>
              <a:gd name="connsiteY0" fmla="*/ 67496 h 134992"/>
              <a:gd name="connsiteX1" fmla="*/ 457200 w 914400"/>
              <a:gd name="connsiteY1" fmla="*/ 0 h 134992"/>
              <a:gd name="connsiteX2" fmla="*/ 914400 w 914400"/>
              <a:gd name="connsiteY2" fmla="*/ 67496 h 134992"/>
              <a:gd name="connsiteX3" fmla="*/ 457200 w 914400"/>
              <a:gd name="connsiteY3" fmla="*/ 134992 h 134992"/>
              <a:gd name="connsiteX4" fmla="*/ 0 w 914400"/>
              <a:gd name="connsiteY4" fmla="*/ 67496 h 134992"/>
              <a:gd name="connsiteX0" fmla="*/ 0 w 926306"/>
              <a:gd name="connsiteY0" fmla="*/ 67510 h 135023"/>
              <a:gd name="connsiteX1" fmla="*/ 457200 w 926306"/>
              <a:gd name="connsiteY1" fmla="*/ 14 h 135023"/>
              <a:gd name="connsiteX2" fmla="*/ 926306 w 926306"/>
              <a:gd name="connsiteY2" fmla="*/ 72273 h 135023"/>
              <a:gd name="connsiteX3" fmla="*/ 457200 w 926306"/>
              <a:gd name="connsiteY3" fmla="*/ 135006 h 135023"/>
              <a:gd name="connsiteX4" fmla="*/ 0 w 926306"/>
              <a:gd name="connsiteY4" fmla="*/ 67510 h 135023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306" h="144540">
                <a:moveTo>
                  <a:pt x="0" y="67507"/>
                </a:moveTo>
                <a:cubicBezTo>
                  <a:pt x="0" y="43421"/>
                  <a:pt x="302816" y="-783"/>
                  <a:pt x="457200" y="11"/>
                </a:cubicBezTo>
                <a:cubicBezTo>
                  <a:pt x="611584" y="805"/>
                  <a:pt x="926306" y="34993"/>
                  <a:pt x="926306" y="72270"/>
                </a:cubicBezTo>
                <a:cubicBezTo>
                  <a:pt x="926306" y="109547"/>
                  <a:pt x="687785" y="145322"/>
                  <a:pt x="457200" y="144528"/>
                </a:cubicBezTo>
                <a:cubicBezTo>
                  <a:pt x="226615" y="143734"/>
                  <a:pt x="0" y="91593"/>
                  <a:pt x="0" y="67507"/>
                </a:cubicBezTo>
                <a:close/>
              </a:path>
            </a:pathLst>
          </a:custGeom>
          <a:gradFill flip="none" rotWithShape="1">
            <a:gsLst>
              <a:gs pos="70000">
                <a:srgbClr val="92D050">
                  <a:alpha val="53000"/>
                </a:srgbClr>
              </a:gs>
              <a:gs pos="85000">
                <a:srgbClr val="008080">
                  <a:alpha val="35000"/>
                </a:srgbClr>
              </a:gs>
              <a:gs pos="0">
                <a:schemeClr val="bg1">
                  <a:alpha val="5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2" name="Freeform 131"/>
          <p:cNvSpPr/>
          <p:nvPr/>
        </p:nvSpPr>
        <p:spPr>
          <a:xfrm>
            <a:off x="2593635" y="1962135"/>
            <a:ext cx="296695" cy="367277"/>
          </a:xfrm>
          <a:custGeom>
            <a:avLst/>
            <a:gdLst>
              <a:gd name="connsiteX0" fmla="*/ 42863 w 188119"/>
              <a:gd name="connsiteY0" fmla="*/ 359569 h 404512"/>
              <a:gd name="connsiteX1" fmla="*/ 0 w 188119"/>
              <a:gd name="connsiteY1" fmla="*/ 278606 h 404512"/>
              <a:gd name="connsiteX2" fmla="*/ 4763 w 188119"/>
              <a:gd name="connsiteY2" fmla="*/ 235744 h 404512"/>
              <a:gd name="connsiteX3" fmla="*/ 4763 w 188119"/>
              <a:gd name="connsiteY3" fmla="*/ 202406 h 404512"/>
              <a:gd name="connsiteX4" fmla="*/ 9525 w 188119"/>
              <a:gd name="connsiteY4" fmla="*/ 195263 h 404512"/>
              <a:gd name="connsiteX5" fmla="*/ 14288 w 188119"/>
              <a:gd name="connsiteY5" fmla="*/ 173831 h 404512"/>
              <a:gd name="connsiteX6" fmla="*/ 19050 w 188119"/>
              <a:gd name="connsiteY6" fmla="*/ 150019 h 404512"/>
              <a:gd name="connsiteX7" fmla="*/ 21431 w 188119"/>
              <a:gd name="connsiteY7" fmla="*/ 140494 h 404512"/>
              <a:gd name="connsiteX8" fmla="*/ 23813 w 188119"/>
              <a:gd name="connsiteY8" fmla="*/ 128588 h 404512"/>
              <a:gd name="connsiteX9" fmla="*/ 26194 w 188119"/>
              <a:gd name="connsiteY9" fmla="*/ 119063 h 404512"/>
              <a:gd name="connsiteX10" fmla="*/ 26194 w 188119"/>
              <a:gd name="connsiteY10" fmla="*/ 109538 h 404512"/>
              <a:gd name="connsiteX11" fmla="*/ 26194 w 188119"/>
              <a:gd name="connsiteY11" fmla="*/ 102394 h 404512"/>
              <a:gd name="connsiteX12" fmla="*/ 23813 w 188119"/>
              <a:gd name="connsiteY12" fmla="*/ 71438 h 404512"/>
              <a:gd name="connsiteX13" fmla="*/ 26194 w 188119"/>
              <a:gd name="connsiteY13" fmla="*/ 30956 h 404512"/>
              <a:gd name="connsiteX14" fmla="*/ 42863 w 188119"/>
              <a:gd name="connsiteY14" fmla="*/ 11906 h 404512"/>
              <a:gd name="connsiteX15" fmla="*/ 50006 w 188119"/>
              <a:gd name="connsiteY15" fmla="*/ 4763 h 404512"/>
              <a:gd name="connsiteX16" fmla="*/ 54769 w 188119"/>
              <a:gd name="connsiteY16" fmla="*/ 0 h 404512"/>
              <a:gd name="connsiteX17" fmla="*/ 92869 w 188119"/>
              <a:gd name="connsiteY17" fmla="*/ 2381 h 404512"/>
              <a:gd name="connsiteX18" fmla="*/ 142875 w 188119"/>
              <a:gd name="connsiteY18" fmla="*/ 11906 h 404512"/>
              <a:gd name="connsiteX19" fmla="*/ 164306 w 188119"/>
              <a:gd name="connsiteY19" fmla="*/ 57150 h 404512"/>
              <a:gd name="connsiteX20" fmla="*/ 169069 w 188119"/>
              <a:gd name="connsiteY20" fmla="*/ 78581 h 404512"/>
              <a:gd name="connsiteX21" fmla="*/ 176213 w 188119"/>
              <a:gd name="connsiteY21" fmla="*/ 83344 h 404512"/>
              <a:gd name="connsiteX22" fmla="*/ 188119 w 188119"/>
              <a:gd name="connsiteY22" fmla="*/ 128588 h 404512"/>
              <a:gd name="connsiteX23" fmla="*/ 161925 w 188119"/>
              <a:gd name="connsiteY23" fmla="*/ 195263 h 404512"/>
              <a:gd name="connsiteX24" fmla="*/ 161925 w 188119"/>
              <a:gd name="connsiteY24" fmla="*/ 219075 h 404512"/>
              <a:gd name="connsiteX25" fmla="*/ 173831 w 188119"/>
              <a:gd name="connsiteY25" fmla="*/ 242888 h 404512"/>
              <a:gd name="connsiteX26" fmla="*/ 185738 w 188119"/>
              <a:gd name="connsiteY26" fmla="*/ 266700 h 404512"/>
              <a:gd name="connsiteX27" fmla="*/ 185738 w 188119"/>
              <a:gd name="connsiteY27" fmla="*/ 283369 h 404512"/>
              <a:gd name="connsiteX28" fmla="*/ 183356 w 188119"/>
              <a:gd name="connsiteY28" fmla="*/ 311944 h 404512"/>
              <a:gd name="connsiteX29" fmla="*/ 126206 w 188119"/>
              <a:gd name="connsiteY29" fmla="*/ 330994 h 404512"/>
              <a:gd name="connsiteX30" fmla="*/ 126206 w 188119"/>
              <a:gd name="connsiteY30" fmla="*/ 357188 h 404512"/>
              <a:gd name="connsiteX31" fmla="*/ 119063 w 188119"/>
              <a:gd name="connsiteY31" fmla="*/ 383381 h 404512"/>
              <a:gd name="connsiteX32" fmla="*/ 100013 w 188119"/>
              <a:gd name="connsiteY32" fmla="*/ 400050 h 404512"/>
              <a:gd name="connsiteX33" fmla="*/ 90488 w 188119"/>
              <a:gd name="connsiteY33" fmla="*/ 402431 h 404512"/>
              <a:gd name="connsiteX34" fmla="*/ 42863 w 188119"/>
              <a:gd name="connsiteY34" fmla="*/ 359569 h 40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8119" h="404512">
                <a:moveTo>
                  <a:pt x="42863" y="359569"/>
                </a:moveTo>
                <a:lnTo>
                  <a:pt x="0" y="278606"/>
                </a:lnTo>
                <a:lnTo>
                  <a:pt x="4763" y="235744"/>
                </a:lnTo>
                <a:lnTo>
                  <a:pt x="4763" y="202406"/>
                </a:lnTo>
                <a:lnTo>
                  <a:pt x="9525" y="195263"/>
                </a:lnTo>
                <a:cubicBezTo>
                  <a:pt x="11113" y="188119"/>
                  <a:pt x="12780" y="180992"/>
                  <a:pt x="14288" y="173831"/>
                </a:cubicBezTo>
                <a:cubicBezTo>
                  <a:pt x="15956" y="165910"/>
                  <a:pt x="17354" y="157934"/>
                  <a:pt x="19050" y="150019"/>
                </a:cubicBezTo>
                <a:cubicBezTo>
                  <a:pt x="19736" y="146819"/>
                  <a:pt x="20721" y="143689"/>
                  <a:pt x="21431" y="140494"/>
                </a:cubicBezTo>
                <a:cubicBezTo>
                  <a:pt x="22309" y="136543"/>
                  <a:pt x="22935" y="132539"/>
                  <a:pt x="23813" y="128588"/>
                </a:cubicBezTo>
                <a:cubicBezTo>
                  <a:pt x="24523" y="125393"/>
                  <a:pt x="25788" y="122310"/>
                  <a:pt x="26194" y="119063"/>
                </a:cubicBezTo>
                <a:cubicBezTo>
                  <a:pt x="26588" y="115913"/>
                  <a:pt x="26194" y="112713"/>
                  <a:pt x="26194" y="109538"/>
                </a:cubicBezTo>
                <a:lnTo>
                  <a:pt x="26194" y="102394"/>
                </a:lnTo>
                <a:lnTo>
                  <a:pt x="23813" y="71438"/>
                </a:lnTo>
                <a:lnTo>
                  <a:pt x="26194" y="30956"/>
                </a:lnTo>
                <a:cubicBezTo>
                  <a:pt x="31750" y="24606"/>
                  <a:pt x="37187" y="18149"/>
                  <a:pt x="42863" y="11906"/>
                </a:cubicBezTo>
                <a:cubicBezTo>
                  <a:pt x="45128" y="9414"/>
                  <a:pt x="50006" y="4763"/>
                  <a:pt x="50006" y="4763"/>
                </a:cubicBezTo>
                <a:lnTo>
                  <a:pt x="54769" y="0"/>
                </a:lnTo>
                <a:lnTo>
                  <a:pt x="92869" y="2381"/>
                </a:lnTo>
                <a:lnTo>
                  <a:pt x="142875" y="11906"/>
                </a:lnTo>
                <a:lnTo>
                  <a:pt x="164306" y="57150"/>
                </a:lnTo>
                <a:cubicBezTo>
                  <a:pt x="165894" y="64294"/>
                  <a:pt x="166041" y="71919"/>
                  <a:pt x="169069" y="78581"/>
                </a:cubicBezTo>
                <a:cubicBezTo>
                  <a:pt x="170253" y="81187"/>
                  <a:pt x="176213" y="83344"/>
                  <a:pt x="176213" y="83344"/>
                </a:cubicBezTo>
                <a:lnTo>
                  <a:pt x="188119" y="128588"/>
                </a:lnTo>
                <a:lnTo>
                  <a:pt x="161925" y="195263"/>
                </a:lnTo>
                <a:lnTo>
                  <a:pt x="161925" y="219075"/>
                </a:lnTo>
                <a:lnTo>
                  <a:pt x="173831" y="242888"/>
                </a:lnTo>
                <a:cubicBezTo>
                  <a:pt x="183812" y="265345"/>
                  <a:pt x="177827" y="258792"/>
                  <a:pt x="185738" y="266700"/>
                </a:cubicBezTo>
                <a:lnTo>
                  <a:pt x="185738" y="283369"/>
                </a:lnTo>
                <a:lnTo>
                  <a:pt x="183356" y="311944"/>
                </a:lnTo>
                <a:lnTo>
                  <a:pt x="126206" y="330994"/>
                </a:lnTo>
                <a:lnTo>
                  <a:pt x="126206" y="357188"/>
                </a:lnTo>
                <a:lnTo>
                  <a:pt x="119063" y="383381"/>
                </a:lnTo>
                <a:cubicBezTo>
                  <a:pt x="112713" y="388937"/>
                  <a:pt x="107034" y="395370"/>
                  <a:pt x="100013" y="400050"/>
                </a:cubicBezTo>
                <a:cubicBezTo>
                  <a:pt x="97290" y="401865"/>
                  <a:pt x="93635" y="401532"/>
                  <a:pt x="90488" y="402431"/>
                </a:cubicBezTo>
                <a:cubicBezTo>
                  <a:pt x="70729" y="408077"/>
                  <a:pt x="97471" y="404813"/>
                  <a:pt x="42863" y="359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2774629" y="1935798"/>
            <a:ext cx="296695" cy="367277"/>
          </a:xfrm>
          <a:custGeom>
            <a:avLst/>
            <a:gdLst>
              <a:gd name="connsiteX0" fmla="*/ 42863 w 188119"/>
              <a:gd name="connsiteY0" fmla="*/ 359569 h 404512"/>
              <a:gd name="connsiteX1" fmla="*/ 0 w 188119"/>
              <a:gd name="connsiteY1" fmla="*/ 278606 h 404512"/>
              <a:gd name="connsiteX2" fmla="*/ 4763 w 188119"/>
              <a:gd name="connsiteY2" fmla="*/ 235744 h 404512"/>
              <a:gd name="connsiteX3" fmla="*/ 4763 w 188119"/>
              <a:gd name="connsiteY3" fmla="*/ 202406 h 404512"/>
              <a:gd name="connsiteX4" fmla="*/ 9525 w 188119"/>
              <a:gd name="connsiteY4" fmla="*/ 195263 h 404512"/>
              <a:gd name="connsiteX5" fmla="*/ 14288 w 188119"/>
              <a:gd name="connsiteY5" fmla="*/ 173831 h 404512"/>
              <a:gd name="connsiteX6" fmla="*/ 19050 w 188119"/>
              <a:gd name="connsiteY6" fmla="*/ 150019 h 404512"/>
              <a:gd name="connsiteX7" fmla="*/ 21431 w 188119"/>
              <a:gd name="connsiteY7" fmla="*/ 140494 h 404512"/>
              <a:gd name="connsiteX8" fmla="*/ 23813 w 188119"/>
              <a:gd name="connsiteY8" fmla="*/ 128588 h 404512"/>
              <a:gd name="connsiteX9" fmla="*/ 26194 w 188119"/>
              <a:gd name="connsiteY9" fmla="*/ 119063 h 404512"/>
              <a:gd name="connsiteX10" fmla="*/ 26194 w 188119"/>
              <a:gd name="connsiteY10" fmla="*/ 109538 h 404512"/>
              <a:gd name="connsiteX11" fmla="*/ 26194 w 188119"/>
              <a:gd name="connsiteY11" fmla="*/ 102394 h 404512"/>
              <a:gd name="connsiteX12" fmla="*/ 23813 w 188119"/>
              <a:gd name="connsiteY12" fmla="*/ 71438 h 404512"/>
              <a:gd name="connsiteX13" fmla="*/ 26194 w 188119"/>
              <a:gd name="connsiteY13" fmla="*/ 30956 h 404512"/>
              <a:gd name="connsiteX14" fmla="*/ 42863 w 188119"/>
              <a:gd name="connsiteY14" fmla="*/ 11906 h 404512"/>
              <a:gd name="connsiteX15" fmla="*/ 50006 w 188119"/>
              <a:gd name="connsiteY15" fmla="*/ 4763 h 404512"/>
              <a:gd name="connsiteX16" fmla="*/ 54769 w 188119"/>
              <a:gd name="connsiteY16" fmla="*/ 0 h 404512"/>
              <a:gd name="connsiteX17" fmla="*/ 92869 w 188119"/>
              <a:gd name="connsiteY17" fmla="*/ 2381 h 404512"/>
              <a:gd name="connsiteX18" fmla="*/ 142875 w 188119"/>
              <a:gd name="connsiteY18" fmla="*/ 11906 h 404512"/>
              <a:gd name="connsiteX19" fmla="*/ 164306 w 188119"/>
              <a:gd name="connsiteY19" fmla="*/ 57150 h 404512"/>
              <a:gd name="connsiteX20" fmla="*/ 169069 w 188119"/>
              <a:gd name="connsiteY20" fmla="*/ 78581 h 404512"/>
              <a:gd name="connsiteX21" fmla="*/ 176213 w 188119"/>
              <a:gd name="connsiteY21" fmla="*/ 83344 h 404512"/>
              <a:gd name="connsiteX22" fmla="*/ 188119 w 188119"/>
              <a:gd name="connsiteY22" fmla="*/ 128588 h 404512"/>
              <a:gd name="connsiteX23" fmla="*/ 161925 w 188119"/>
              <a:gd name="connsiteY23" fmla="*/ 195263 h 404512"/>
              <a:gd name="connsiteX24" fmla="*/ 161925 w 188119"/>
              <a:gd name="connsiteY24" fmla="*/ 219075 h 404512"/>
              <a:gd name="connsiteX25" fmla="*/ 173831 w 188119"/>
              <a:gd name="connsiteY25" fmla="*/ 242888 h 404512"/>
              <a:gd name="connsiteX26" fmla="*/ 185738 w 188119"/>
              <a:gd name="connsiteY26" fmla="*/ 266700 h 404512"/>
              <a:gd name="connsiteX27" fmla="*/ 185738 w 188119"/>
              <a:gd name="connsiteY27" fmla="*/ 283369 h 404512"/>
              <a:gd name="connsiteX28" fmla="*/ 183356 w 188119"/>
              <a:gd name="connsiteY28" fmla="*/ 311944 h 404512"/>
              <a:gd name="connsiteX29" fmla="*/ 126206 w 188119"/>
              <a:gd name="connsiteY29" fmla="*/ 330994 h 404512"/>
              <a:gd name="connsiteX30" fmla="*/ 126206 w 188119"/>
              <a:gd name="connsiteY30" fmla="*/ 357188 h 404512"/>
              <a:gd name="connsiteX31" fmla="*/ 119063 w 188119"/>
              <a:gd name="connsiteY31" fmla="*/ 383381 h 404512"/>
              <a:gd name="connsiteX32" fmla="*/ 100013 w 188119"/>
              <a:gd name="connsiteY32" fmla="*/ 400050 h 404512"/>
              <a:gd name="connsiteX33" fmla="*/ 90488 w 188119"/>
              <a:gd name="connsiteY33" fmla="*/ 402431 h 404512"/>
              <a:gd name="connsiteX34" fmla="*/ 42863 w 188119"/>
              <a:gd name="connsiteY34" fmla="*/ 359569 h 40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8119" h="404512">
                <a:moveTo>
                  <a:pt x="42863" y="359569"/>
                </a:moveTo>
                <a:lnTo>
                  <a:pt x="0" y="278606"/>
                </a:lnTo>
                <a:lnTo>
                  <a:pt x="4763" y="235744"/>
                </a:lnTo>
                <a:lnTo>
                  <a:pt x="4763" y="202406"/>
                </a:lnTo>
                <a:lnTo>
                  <a:pt x="9525" y="195263"/>
                </a:lnTo>
                <a:cubicBezTo>
                  <a:pt x="11113" y="188119"/>
                  <a:pt x="12780" y="180992"/>
                  <a:pt x="14288" y="173831"/>
                </a:cubicBezTo>
                <a:cubicBezTo>
                  <a:pt x="15956" y="165910"/>
                  <a:pt x="17354" y="157934"/>
                  <a:pt x="19050" y="150019"/>
                </a:cubicBezTo>
                <a:cubicBezTo>
                  <a:pt x="19736" y="146819"/>
                  <a:pt x="20721" y="143689"/>
                  <a:pt x="21431" y="140494"/>
                </a:cubicBezTo>
                <a:cubicBezTo>
                  <a:pt x="22309" y="136543"/>
                  <a:pt x="22935" y="132539"/>
                  <a:pt x="23813" y="128588"/>
                </a:cubicBezTo>
                <a:cubicBezTo>
                  <a:pt x="24523" y="125393"/>
                  <a:pt x="25788" y="122310"/>
                  <a:pt x="26194" y="119063"/>
                </a:cubicBezTo>
                <a:cubicBezTo>
                  <a:pt x="26588" y="115913"/>
                  <a:pt x="26194" y="112713"/>
                  <a:pt x="26194" y="109538"/>
                </a:cubicBezTo>
                <a:lnTo>
                  <a:pt x="26194" y="102394"/>
                </a:lnTo>
                <a:lnTo>
                  <a:pt x="23813" y="71438"/>
                </a:lnTo>
                <a:lnTo>
                  <a:pt x="26194" y="30956"/>
                </a:lnTo>
                <a:cubicBezTo>
                  <a:pt x="31750" y="24606"/>
                  <a:pt x="37187" y="18149"/>
                  <a:pt x="42863" y="11906"/>
                </a:cubicBezTo>
                <a:cubicBezTo>
                  <a:pt x="45128" y="9414"/>
                  <a:pt x="50006" y="4763"/>
                  <a:pt x="50006" y="4763"/>
                </a:cubicBezTo>
                <a:lnTo>
                  <a:pt x="54769" y="0"/>
                </a:lnTo>
                <a:lnTo>
                  <a:pt x="92869" y="2381"/>
                </a:lnTo>
                <a:lnTo>
                  <a:pt x="142875" y="11906"/>
                </a:lnTo>
                <a:lnTo>
                  <a:pt x="164306" y="57150"/>
                </a:lnTo>
                <a:cubicBezTo>
                  <a:pt x="165894" y="64294"/>
                  <a:pt x="166041" y="71919"/>
                  <a:pt x="169069" y="78581"/>
                </a:cubicBezTo>
                <a:cubicBezTo>
                  <a:pt x="170253" y="81187"/>
                  <a:pt x="176213" y="83344"/>
                  <a:pt x="176213" y="83344"/>
                </a:cubicBezTo>
                <a:lnTo>
                  <a:pt x="188119" y="128588"/>
                </a:lnTo>
                <a:lnTo>
                  <a:pt x="161925" y="195263"/>
                </a:lnTo>
                <a:lnTo>
                  <a:pt x="161925" y="219075"/>
                </a:lnTo>
                <a:lnTo>
                  <a:pt x="173831" y="242888"/>
                </a:lnTo>
                <a:cubicBezTo>
                  <a:pt x="183812" y="265345"/>
                  <a:pt x="177827" y="258792"/>
                  <a:pt x="185738" y="266700"/>
                </a:cubicBezTo>
                <a:lnTo>
                  <a:pt x="185738" y="283369"/>
                </a:lnTo>
                <a:lnTo>
                  <a:pt x="183356" y="311944"/>
                </a:lnTo>
                <a:lnTo>
                  <a:pt x="126206" y="330994"/>
                </a:lnTo>
                <a:lnTo>
                  <a:pt x="126206" y="357188"/>
                </a:lnTo>
                <a:lnTo>
                  <a:pt x="119063" y="383381"/>
                </a:lnTo>
                <a:cubicBezTo>
                  <a:pt x="112713" y="388937"/>
                  <a:pt x="107034" y="395370"/>
                  <a:pt x="100013" y="400050"/>
                </a:cubicBezTo>
                <a:cubicBezTo>
                  <a:pt x="97290" y="401865"/>
                  <a:pt x="93635" y="401532"/>
                  <a:pt x="90488" y="402431"/>
                </a:cubicBezTo>
                <a:cubicBezTo>
                  <a:pt x="70729" y="408077"/>
                  <a:pt x="97471" y="404813"/>
                  <a:pt x="42863" y="359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4" name="Freeform 133"/>
          <p:cNvSpPr/>
          <p:nvPr/>
        </p:nvSpPr>
        <p:spPr>
          <a:xfrm>
            <a:off x="2922248" y="1968858"/>
            <a:ext cx="296695" cy="367277"/>
          </a:xfrm>
          <a:custGeom>
            <a:avLst/>
            <a:gdLst>
              <a:gd name="connsiteX0" fmla="*/ 42863 w 188119"/>
              <a:gd name="connsiteY0" fmla="*/ 359569 h 404512"/>
              <a:gd name="connsiteX1" fmla="*/ 0 w 188119"/>
              <a:gd name="connsiteY1" fmla="*/ 278606 h 404512"/>
              <a:gd name="connsiteX2" fmla="*/ 4763 w 188119"/>
              <a:gd name="connsiteY2" fmla="*/ 235744 h 404512"/>
              <a:gd name="connsiteX3" fmla="*/ 4763 w 188119"/>
              <a:gd name="connsiteY3" fmla="*/ 202406 h 404512"/>
              <a:gd name="connsiteX4" fmla="*/ 9525 w 188119"/>
              <a:gd name="connsiteY4" fmla="*/ 195263 h 404512"/>
              <a:gd name="connsiteX5" fmla="*/ 14288 w 188119"/>
              <a:gd name="connsiteY5" fmla="*/ 173831 h 404512"/>
              <a:gd name="connsiteX6" fmla="*/ 19050 w 188119"/>
              <a:gd name="connsiteY6" fmla="*/ 150019 h 404512"/>
              <a:gd name="connsiteX7" fmla="*/ 21431 w 188119"/>
              <a:gd name="connsiteY7" fmla="*/ 140494 h 404512"/>
              <a:gd name="connsiteX8" fmla="*/ 23813 w 188119"/>
              <a:gd name="connsiteY8" fmla="*/ 128588 h 404512"/>
              <a:gd name="connsiteX9" fmla="*/ 26194 w 188119"/>
              <a:gd name="connsiteY9" fmla="*/ 119063 h 404512"/>
              <a:gd name="connsiteX10" fmla="*/ 26194 w 188119"/>
              <a:gd name="connsiteY10" fmla="*/ 109538 h 404512"/>
              <a:gd name="connsiteX11" fmla="*/ 26194 w 188119"/>
              <a:gd name="connsiteY11" fmla="*/ 102394 h 404512"/>
              <a:gd name="connsiteX12" fmla="*/ 23813 w 188119"/>
              <a:gd name="connsiteY12" fmla="*/ 71438 h 404512"/>
              <a:gd name="connsiteX13" fmla="*/ 26194 w 188119"/>
              <a:gd name="connsiteY13" fmla="*/ 30956 h 404512"/>
              <a:gd name="connsiteX14" fmla="*/ 42863 w 188119"/>
              <a:gd name="connsiteY14" fmla="*/ 11906 h 404512"/>
              <a:gd name="connsiteX15" fmla="*/ 50006 w 188119"/>
              <a:gd name="connsiteY15" fmla="*/ 4763 h 404512"/>
              <a:gd name="connsiteX16" fmla="*/ 54769 w 188119"/>
              <a:gd name="connsiteY16" fmla="*/ 0 h 404512"/>
              <a:gd name="connsiteX17" fmla="*/ 92869 w 188119"/>
              <a:gd name="connsiteY17" fmla="*/ 2381 h 404512"/>
              <a:gd name="connsiteX18" fmla="*/ 142875 w 188119"/>
              <a:gd name="connsiteY18" fmla="*/ 11906 h 404512"/>
              <a:gd name="connsiteX19" fmla="*/ 164306 w 188119"/>
              <a:gd name="connsiteY19" fmla="*/ 57150 h 404512"/>
              <a:gd name="connsiteX20" fmla="*/ 169069 w 188119"/>
              <a:gd name="connsiteY20" fmla="*/ 78581 h 404512"/>
              <a:gd name="connsiteX21" fmla="*/ 176213 w 188119"/>
              <a:gd name="connsiteY21" fmla="*/ 83344 h 404512"/>
              <a:gd name="connsiteX22" fmla="*/ 188119 w 188119"/>
              <a:gd name="connsiteY22" fmla="*/ 128588 h 404512"/>
              <a:gd name="connsiteX23" fmla="*/ 161925 w 188119"/>
              <a:gd name="connsiteY23" fmla="*/ 195263 h 404512"/>
              <a:gd name="connsiteX24" fmla="*/ 161925 w 188119"/>
              <a:gd name="connsiteY24" fmla="*/ 219075 h 404512"/>
              <a:gd name="connsiteX25" fmla="*/ 173831 w 188119"/>
              <a:gd name="connsiteY25" fmla="*/ 242888 h 404512"/>
              <a:gd name="connsiteX26" fmla="*/ 185738 w 188119"/>
              <a:gd name="connsiteY26" fmla="*/ 266700 h 404512"/>
              <a:gd name="connsiteX27" fmla="*/ 185738 w 188119"/>
              <a:gd name="connsiteY27" fmla="*/ 283369 h 404512"/>
              <a:gd name="connsiteX28" fmla="*/ 183356 w 188119"/>
              <a:gd name="connsiteY28" fmla="*/ 311944 h 404512"/>
              <a:gd name="connsiteX29" fmla="*/ 126206 w 188119"/>
              <a:gd name="connsiteY29" fmla="*/ 330994 h 404512"/>
              <a:gd name="connsiteX30" fmla="*/ 126206 w 188119"/>
              <a:gd name="connsiteY30" fmla="*/ 357188 h 404512"/>
              <a:gd name="connsiteX31" fmla="*/ 119063 w 188119"/>
              <a:gd name="connsiteY31" fmla="*/ 383381 h 404512"/>
              <a:gd name="connsiteX32" fmla="*/ 100013 w 188119"/>
              <a:gd name="connsiteY32" fmla="*/ 400050 h 404512"/>
              <a:gd name="connsiteX33" fmla="*/ 90488 w 188119"/>
              <a:gd name="connsiteY33" fmla="*/ 402431 h 404512"/>
              <a:gd name="connsiteX34" fmla="*/ 42863 w 188119"/>
              <a:gd name="connsiteY34" fmla="*/ 359569 h 40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8119" h="404512">
                <a:moveTo>
                  <a:pt x="42863" y="359569"/>
                </a:moveTo>
                <a:lnTo>
                  <a:pt x="0" y="278606"/>
                </a:lnTo>
                <a:lnTo>
                  <a:pt x="4763" y="235744"/>
                </a:lnTo>
                <a:lnTo>
                  <a:pt x="4763" y="202406"/>
                </a:lnTo>
                <a:lnTo>
                  <a:pt x="9525" y="195263"/>
                </a:lnTo>
                <a:cubicBezTo>
                  <a:pt x="11113" y="188119"/>
                  <a:pt x="12780" y="180992"/>
                  <a:pt x="14288" y="173831"/>
                </a:cubicBezTo>
                <a:cubicBezTo>
                  <a:pt x="15956" y="165910"/>
                  <a:pt x="17354" y="157934"/>
                  <a:pt x="19050" y="150019"/>
                </a:cubicBezTo>
                <a:cubicBezTo>
                  <a:pt x="19736" y="146819"/>
                  <a:pt x="20721" y="143689"/>
                  <a:pt x="21431" y="140494"/>
                </a:cubicBezTo>
                <a:cubicBezTo>
                  <a:pt x="22309" y="136543"/>
                  <a:pt x="22935" y="132539"/>
                  <a:pt x="23813" y="128588"/>
                </a:cubicBezTo>
                <a:cubicBezTo>
                  <a:pt x="24523" y="125393"/>
                  <a:pt x="25788" y="122310"/>
                  <a:pt x="26194" y="119063"/>
                </a:cubicBezTo>
                <a:cubicBezTo>
                  <a:pt x="26588" y="115913"/>
                  <a:pt x="26194" y="112713"/>
                  <a:pt x="26194" y="109538"/>
                </a:cubicBezTo>
                <a:lnTo>
                  <a:pt x="26194" y="102394"/>
                </a:lnTo>
                <a:lnTo>
                  <a:pt x="23813" y="71438"/>
                </a:lnTo>
                <a:lnTo>
                  <a:pt x="26194" y="30956"/>
                </a:lnTo>
                <a:cubicBezTo>
                  <a:pt x="31750" y="24606"/>
                  <a:pt x="37187" y="18149"/>
                  <a:pt x="42863" y="11906"/>
                </a:cubicBezTo>
                <a:cubicBezTo>
                  <a:pt x="45128" y="9414"/>
                  <a:pt x="50006" y="4763"/>
                  <a:pt x="50006" y="4763"/>
                </a:cubicBezTo>
                <a:lnTo>
                  <a:pt x="54769" y="0"/>
                </a:lnTo>
                <a:lnTo>
                  <a:pt x="92869" y="2381"/>
                </a:lnTo>
                <a:lnTo>
                  <a:pt x="142875" y="11906"/>
                </a:lnTo>
                <a:lnTo>
                  <a:pt x="164306" y="57150"/>
                </a:lnTo>
                <a:cubicBezTo>
                  <a:pt x="165894" y="64294"/>
                  <a:pt x="166041" y="71919"/>
                  <a:pt x="169069" y="78581"/>
                </a:cubicBezTo>
                <a:cubicBezTo>
                  <a:pt x="170253" y="81187"/>
                  <a:pt x="176213" y="83344"/>
                  <a:pt x="176213" y="83344"/>
                </a:cubicBezTo>
                <a:lnTo>
                  <a:pt x="188119" y="128588"/>
                </a:lnTo>
                <a:lnTo>
                  <a:pt x="161925" y="195263"/>
                </a:lnTo>
                <a:lnTo>
                  <a:pt x="161925" y="219075"/>
                </a:lnTo>
                <a:lnTo>
                  <a:pt x="173831" y="242888"/>
                </a:lnTo>
                <a:cubicBezTo>
                  <a:pt x="183812" y="265345"/>
                  <a:pt x="177827" y="258792"/>
                  <a:pt x="185738" y="266700"/>
                </a:cubicBezTo>
                <a:lnTo>
                  <a:pt x="185738" y="283369"/>
                </a:lnTo>
                <a:lnTo>
                  <a:pt x="183356" y="311944"/>
                </a:lnTo>
                <a:lnTo>
                  <a:pt x="126206" y="330994"/>
                </a:lnTo>
                <a:lnTo>
                  <a:pt x="126206" y="357188"/>
                </a:lnTo>
                <a:lnTo>
                  <a:pt x="119063" y="383381"/>
                </a:lnTo>
                <a:cubicBezTo>
                  <a:pt x="112713" y="388937"/>
                  <a:pt x="107034" y="395370"/>
                  <a:pt x="100013" y="400050"/>
                </a:cubicBezTo>
                <a:cubicBezTo>
                  <a:pt x="97290" y="401865"/>
                  <a:pt x="93635" y="401532"/>
                  <a:pt x="90488" y="402431"/>
                </a:cubicBezTo>
                <a:cubicBezTo>
                  <a:pt x="70729" y="408077"/>
                  <a:pt x="97471" y="404813"/>
                  <a:pt x="42863" y="359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5" name="Freeform 134"/>
          <p:cNvSpPr/>
          <p:nvPr/>
        </p:nvSpPr>
        <p:spPr>
          <a:xfrm>
            <a:off x="2415063" y="2281998"/>
            <a:ext cx="921543" cy="1249872"/>
          </a:xfrm>
          <a:custGeom>
            <a:avLst/>
            <a:gdLst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1087172"/>
              <a:gd name="connsiteX1" fmla="*/ 912018 w 912018"/>
              <a:gd name="connsiteY1" fmla="*/ 0 h 1087172"/>
              <a:gd name="connsiteX2" fmla="*/ 907256 w 912018"/>
              <a:gd name="connsiteY2" fmla="*/ 888206 h 1087172"/>
              <a:gd name="connsiteX3" fmla="*/ 14287 w 912018"/>
              <a:gd name="connsiteY3" fmla="*/ 888206 h 1087172"/>
              <a:gd name="connsiteX4" fmla="*/ 0 w 912018"/>
              <a:gd name="connsiteY4" fmla="*/ 0 h 1087172"/>
              <a:gd name="connsiteX0" fmla="*/ 0 w 912018"/>
              <a:gd name="connsiteY0" fmla="*/ 0 h 1230241"/>
              <a:gd name="connsiteX1" fmla="*/ 912018 w 912018"/>
              <a:gd name="connsiteY1" fmla="*/ 0 h 1230241"/>
              <a:gd name="connsiteX2" fmla="*/ 907256 w 912018"/>
              <a:gd name="connsiteY2" fmla="*/ 888206 h 1230241"/>
              <a:gd name="connsiteX3" fmla="*/ 14287 w 912018"/>
              <a:gd name="connsiteY3" fmla="*/ 888206 h 1230241"/>
              <a:gd name="connsiteX4" fmla="*/ 0 w 912018"/>
              <a:gd name="connsiteY4" fmla="*/ 0 h 1230241"/>
              <a:gd name="connsiteX0" fmla="*/ 0 w 912018"/>
              <a:gd name="connsiteY0" fmla="*/ 0 h 1240942"/>
              <a:gd name="connsiteX1" fmla="*/ 912018 w 912018"/>
              <a:gd name="connsiteY1" fmla="*/ 0 h 1240942"/>
              <a:gd name="connsiteX2" fmla="*/ 907256 w 912018"/>
              <a:gd name="connsiteY2" fmla="*/ 888206 h 1240942"/>
              <a:gd name="connsiteX3" fmla="*/ 14287 w 912018"/>
              <a:gd name="connsiteY3" fmla="*/ 888206 h 1240942"/>
              <a:gd name="connsiteX4" fmla="*/ 0 w 912018"/>
              <a:gd name="connsiteY4" fmla="*/ 0 h 124094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14287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4399"/>
              <a:gd name="connsiteY0" fmla="*/ 9525 h 1249872"/>
              <a:gd name="connsiteX1" fmla="*/ 914399 w 914399"/>
              <a:gd name="connsiteY1" fmla="*/ 0 h 1249872"/>
              <a:gd name="connsiteX2" fmla="*/ 909637 w 914399"/>
              <a:gd name="connsiteY2" fmla="*/ 888206 h 1249872"/>
              <a:gd name="connsiteX3" fmla="*/ 7143 w 914399"/>
              <a:gd name="connsiteY3" fmla="*/ 888206 h 1249872"/>
              <a:gd name="connsiteX4" fmla="*/ 0 w 914399"/>
              <a:gd name="connsiteY4" fmla="*/ 9525 h 1249872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0 h 1249872"/>
              <a:gd name="connsiteX1" fmla="*/ 921543 w 921543"/>
              <a:gd name="connsiteY1" fmla="*/ 7144 h 1249872"/>
              <a:gd name="connsiteX2" fmla="*/ 909637 w 921543"/>
              <a:gd name="connsiteY2" fmla="*/ 888206 h 1249872"/>
              <a:gd name="connsiteX3" fmla="*/ 7143 w 921543"/>
              <a:gd name="connsiteY3" fmla="*/ 888206 h 1249872"/>
              <a:gd name="connsiteX4" fmla="*/ 0 w 921543"/>
              <a:gd name="connsiteY4" fmla="*/ 0 h 12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543" h="1249872">
                <a:moveTo>
                  <a:pt x="0" y="0"/>
                </a:moveTo>
                <a:cubicBezTo>
                  <a:pt x="301625" y="107156"/>
                  <a:pt x="731836" y="57149"/>
                  <a:pt x="921543" y="7144"/>
                </a:cubicBezTo>
                <a:cubicBezTo>
                  <a:pt x="919956" y="303213"/>
                  <a:pt x="911224" y="592137"/>
                  <a:pt x="909637" y="888206"/>
                </a:cubicBezTo>
                <a:cubicBezTo>
                  <a:pt x="883443" y="1376362"/>
                  <a:pt x="7143" y="1364456"/>
                  <a:pt x="7143" y="888206"/>
                </a:cubicBezTo>
                <a:cubicBezTo>
                  <a:pt x="5556" y="592137"/>
                  <a:pt x="1587" y="296069"/>
                  <a:pt x="0" y="0"/>
                </a:cubicBezTo>
                <a:close/>
              </a:path>
            </a:pathLst>
          </a:custGeom>
          <a:gradFill>
            <a:gsLst>
              <a:gs pos="79000">
                <a:srgbClr val="92D050">
                  <a:lumMod val="42000"/>
                  <a:lumOff val="58000"/>
                  <a:alpha val="55000"/>
                </a:srgbClr>
              </a:gs>
              <a:gs pos="27500">
                <a:srgbClr val="92D050">
                  <a:alpha val="60000"/>
                </a:srgbClr>
              </a:gs>
              <a:gs pos="100000">
                <a:srgbClr val="008080">
                  <a:alpha val="70000"/>
                </a:srgbClr>
              </a:gs>
              <a:gs pos="0">
                <a:srgbClr val="008080">
                  <a:alpha val="35000"/>
                </a:srgbClr>
              </a:gs>
              <a:gs pos="53000">
                <a:schemeClr val="bg1">
                  <a:alpha val="59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2409506" y="1763678"/>
            <a:ext cx="927100" cy="1765300"/>
          </a:xfrm>
          <a:prstGeom prst="roundRect">
            <a:avLst>
              <a:gd name="adj" fmla="val 4178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736600" y="2609850"/>
            <a:ext cx="2311400" cy="1720850"/>
          </a:xfrm>
          <a:custGeom>
            <a:avLst/>
            <a:gdLst>
              <a:gd name="connsiteX0" fmla="*/ 425450 w 2311400"/>
              <a:gd name="connsiteY0" fmla="*/ 85725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971550 w 2311400"/>
              <a:gd name="connsiteY7" fmla="*/ 711200 h 1720850"/>
              <a:gd name="connsiteX0" fmla="*/ 260350 w 2311400"/>
              <a:gd name="connsiteY0" fmla="*/ 85090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971550 w 2311400"/>
              <a:gd name="connsiteY7" fmla="*/ 711200 h 1720850"/>
              <a:gd name="connsiteX0" fmla="*/ 241300 w 2311400"/>
              <a:gd name="connsiteY0" fmla="*/ 85725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971550 w 2311400"/>
              <a:gd name="connsiteY7" fmla="*/ 711200 h 1720850"/>
              <a:gd name="connsiteX0" fmla="*/ 241300 w 2311400"/>
              <a:gd name="connsiteY0" fmla="*/ 85725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1136650 w 2311400"/>
              <a:gd name="connsiteY7" fmla="*/ 711200 h 172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1400" h="1720850">
                <a:moveTo>
                  <a:pt x="241300" y="857250"/>
                </a:moveTo>
                <a:lnTo>
                  <a:pt x="0" y="857250"/>
                </a:lnTo>
                <a:lnTo>
                  <a:pt x="0" y="1720850"/>
                </a:lnTo>
                <a:lnTo>
                  <a:pt x="2311400" y="1720850"/>
                </a:lnTo>
                <a:lnTo>
                  <a:pt x="2311400" y="0"/>
                </a:lnTo>
                <a:lnTo>
                  <a:pt x="1987550" y="0"/>
                </a:lnTo>
                <a:lnTo>
                  <a:pt x="1987550" y="711200"/>
                </a:lnTo>
                <a:lnTo>
                  <a:pt x="1136650" y="711200"/>
                </a:lnTo>
              </a:path>
            </a:pathLst>
          </a:custGeom>
          <a:noFill/>
          <a:ln w="127000"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26" name="Donut 125"/>
          <p:cNvSpPr/>
          <p:nvPr/>
        </p:nvSpPr>
        <p:spPr>
          <a:xfrm>
            <a:off x="2126263" y="4155404"/>
            <a:ext cx="322016" cy="322016"/>
          </a:xfrm>
          <a:prstGeom prst="donut">
            <a:avLst>
              <a:gd name="adj" fmla="val 18438"/>
            </a:avLst>
          </a:prstGeom>
          <a:solidFill>
            <a:srgbClr val="573A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27" name="Flowchart: Connector 126"/>
          <p:cNvSpPr/>
          <p:nvPr/>
        </p:nvSpPr>
        <p:spPr>
          <a:xfrm>
            <a:off x="2187137" y="4213676"/>
            <a:ext cx="207798" cy="20779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08" y="4221958"/>
            <a:ext cx="188907" cy="188907"/>
          </a:xfrm>
          <a:prstGeom prst="rect">
            <a:avLst/>
          </a:prstGeom>
        </p:spPr>
      </p:pic>
      <p:sp>
        <p:nvSpPr>
          <p:cNvPr id="140" name="Can 139"/>
          <p:cNvSpPr/>
          <p:nvPr/>
        </p:nvSpPr>
        <p:spPr>
          <a:xfrm rot="16200000">
            <a:off x="5600114" y="2196841"/>
            <a:ext cx="314876" cy="508002"/>
          </a:xfrm>
          <a:prstGeom prst="can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1" name="Can 140"/>
          <p:cNvSpPr/>
          <p:nvPr/>
        </p:nvSpPr>
        <p:spPr>
          <a:xfrm rot="16200000">
            <a:off x="5442292" y="2389298"/>
            <a:ext cx="110363" cy="126453"/>
          </a:xfrm>
          <a:prstGeom prst="can">
            <a:avLst>
              <a:gd name="adj" fmla="val 38077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9000">
                <a:schemeClr val="accent1">
                  <a:lumMod val="60000"/>
                  <a:lumOff val="40000"/>
                </a:schemeClr>
              </a:gs>
              <a:gs pos="86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5311782" y="2423229"/>
            <a:ext cx="168277" cy="6085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4086225" y="1562100"/>
            <a:ext cx="1390651" cy="3038475"/>
          </a:xfrm>
          <a:custGeom>
            <a:avLst/>
            <a:gdLst>
              <a:gd name="connsiteX0" fmla="*/ 0 w 1371601"/>
              <a:gd name="connsiteY0" fmla="*/ 0 h 2375196"/>
              <a:gd name="connsiteX1" fmla="*/ 1371601 w 1371601"/>
              <a:gd name="connsiteY1" fmla="*/ 0 h 2375196"/>
              <a:gd name="connsiteX2" fmla="*/ 1371601 w 1371601"/>
              <a:gd name="connsiteY2" fmla="*/ 2375196 h 2375196"/>
              <a:gd name="connsiteX3" fmla="*/ 0 w 1371601"/>
              <a:gd name="connsiteY3" fmla="*/ 2375196 h 2375196"/>
              <a:gd name="connsiteX4" fmla="*/ 0 w 1371601"/>
              <a:gd name="connsiteY4" fmla="*/ 0 h 2375196"/>
              <a:gd name="connsiteX5" fmla="*/ 133347 w 1371601"/>
              <a:gd name="connsiteY5" fmla="*/ 133347 h 2375196"/>
              <a:gd name="connsiteX6" fmla="*/ 133347 w 1371601"/>
              <a:gd name="connsiteY6" fmla="*/ 2241849 h 2375196"/>
              <a:gd name="connsiteX7" fmla="*/ 1238254 w 1371601"/>
              <a:gd name="connsiteY7" fmla="*/ 2241849 h 2375196"/>
              <a:gd name="connsiteX8" fmla="*/ 1238254 w 1371601"/>
              <a:gd name="connsiteY8" fmla="*/ 133347 h 2375196"/>
              <a:gd name="connsiteX9" fmla="*/ 133347 w 1371601"/>
              <a:gd name="connsiteY9" fmla="*/ 133347 h 2375196"/>
              <a:gd name="connsiteX0" fmla="*/ 0 w 1390651"/>
              <a:gd name="connsiteY0" fmla="*/ 609600 h 2984796"/>
              <a:gd name="connsiteX1" fmla="*/ 1390651 w 1390651"/>
              <a:gd name="connsiteY1" fmla="*/ 0 h 2984796"/>
              <a:gd name="connsiteX2" fmla="*/ 1371601 w 1390651"/>
              <a:gd name="connsiteY2" fmla="*/ 2984796 h 2984796"/>
              <a:gd name="connsiteX3" fmla="*/ 0 w 1390651"/>
              <a:gd name="connsiteY3" fmla="*/ 2984796 h 2984796"/>
              <a:gd name="connsiteX4" fmla="*/ 0 w 1390651"/>
              <a:gd name="connsiteY4" fmla="*/ 609600 h 2984796"/>
              <a:gd name="connsiteX5" fmla="*/ 133347 w 1390651"/>
              <a:gd name="connsiteY5" fmla="*/ 742947 h 2984796"/>
              <a:gd name="connsiteX6" fmla="*/ 133347 w 1390651"/>
              <a:gd name="connsiteY6" fmla="*/ 2851449 h 2984796"/>
              <a:gd name="connsiteX7" fmla="*/ 1238254 w 1390651"/>
              <a:gd name="connsiteY7" fmla="*/ 2851449 h 2984796"/>
              <a:gd name="connsiteX8" fmla="*/ 1238254 w 1390651"/>
              <a:gd name="connsiteY8" fmla="*/ 742947 h 2984796"/>
              <a:gd name="connsiteX9" fmla="*/ 133347 w 1390651"/>
              <a:gd name="connsiteY9" fmla="*/ 742947 h 2984796"/>
              <a:gd name="connsiteX0" fmla="*/ 0 w 1390651"/>
              <a:gd name="connsiteY0" fmla="*/ 609600 h 2984796"/>
              <a:gd name="connsiteX1" fmla="*/ 1390651 w 1390651"/>
              <a:gd name="connsiteY1" fmla="*/ 0 h 2984796"/>
              <a:gd name="connsiteX2" fmla="*/ 1371601 w 1390651"/>
              <a:gd name="connsiteY2" fmla="*/ 2984796 h 2984796"/>
              <a:gd name="connsiteX3" fmla="*/ 0 w 1390651"/>
              <a:gd name="connsiteY3" fmla="*/ 2984796 h 2984796"/>
              <a:gd name="connsiteX4" fmla="*/ 0 w 1390651"/>
              <a:gd name="connsiteY4" fmla="*/ 609600 h 2984796"/>
              <a:gd name="connsiteX5" fmla="*/ 133347 w 1390651"/>
              <a:gd name="connsiteY5" fmla="*/ 742947 h 2984796"/>
              <a:gd name="connsiteX6" fmla="*/ 133347 w 1390651"/>
              <a:gd name="connsiteY6" fmla="*/ 2851449 h 2984796"/>
              <a:gd name="connsiteX7" fmla="*/ 1238254 w 1390651"/>
              <a:gd name="connsiteY7" fmla="*/ 2851449 h 2984796"/>
              <a:gd name="connsiteX8" fmla="*/ 1247779 w 1390651"/>
              <a:gd name="connsiteY8" fmla="*/ 257172 h 2984796"/>
              <a:gd name="connsiteX9" fmla="*/ 133347 w 1390651"/>
              <a:gd name="connsiteY9" fmla="*/ 742947 h 298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0651" h="2984796">
                <a:moveTo>
                  <a:pt x="0" y="609600"/>
                </a:moveTo>
                <a:lnTo>
                  <a:pt x="1390651" y="0"/>
                </a:lnTo>
                <a:lnTo>
                  <a:pt x="1371601" y="2984796"/>
                </a:lnTo>
                <a:lnTo>
                  <a:pt x="0" y="2984796"/>
                </a:lnTo>
                <a:lnTo>
                  <a:pt x="0" y="609600"/>
                </a:lnTo>
                <a:close/>
                <a:moveTo>
                  <a:pt x="133347" y="742947"/>
                </a:moveTo>
                <a:lnTo>
                  <a:pt x="133347" y="2851449"/>
                </a:lnTo>
                <a:lnTo>
                  <a:pt x="1238254" y="2851449"/>
                </a:lnTo>
                <a:lnTo>
                  <a:pt x="1247779" y="257172"/>
                </a:lnTo>
                <a:lnTo>
                  <a:pt x="133347" y="742947"/>
                </a:lnTo>
                <a:close/>
              </a:path>
            </a:pathLst>
          </a:custGeom>
          <a:gradFill flip="none" rotWithShape="1">
            <a:gsLst>
              <a:gs pos="1000">
                <a:schemeClr val="tx1">
                  <a:lumMod val="75000"/>
                  <a:lumOff val="2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787650" y="1511300"/>
            <a:ext cx="1962150" cy="615950"/>
          </a:xfrm>
          <a:custGeom>
            <a:avLst/>
            <a:gdLst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309"/>
              <a:gd name="connsiteY0" fmla="*/ 425450 h 615950"/>
              <a:gd name="connsiteX1" fmla="*/ 0 w 1962309"/>
              <a:gd name="connsiteY1" fmla="*/ 127000 h 615950"/>
              <a:gd name="connsiteX2" fmla="*/ 165100 w 1962309"/>
              <a:gd name="connsiteY2" fmla="*/ 0 h 615950"/>
              <a:gd name="connsiteX3" fmla="*/ 1778000 w 1962309"/>
              <a:gd name="connsiteY3" fmla="*/ 0 h 615950"/>
              <a:gd name="connsiteX4" fmla="*/ 1962150 w 1962309"/>
              <a:gd name="connsiteY4" fmla="*/ 165100 h 615950"/>
              <a:gd name="connsiteX5" fmla="*/ 1962150 w 1962309"/>
              <a:gd name="connsiteY5" fmla="*/ 615950 h 615950"/>
              <a:gd name="connsiteX6" fmla="*/ 1822450 w 1962309"/>
              <a:gd name="connsiteY6" fmla="*/ 615950 h 615950"/>
              <a:gd name="connsiteX7" fmla="*/ 1822450 w 1962309"/>
              <a:gd name="connsiteY7" fmla="*/ 247650 h 615950"/>
              <a:gd name="connsiteX8" fmla="*/ 1701800 w 1962309"/>
              <a:gd name="connsiteY8" fmla="*/ 146050 h 615950"/>
              <a:gd name="connsiteX9" fmla="*/ 209550 w 1962309"/>
              <a:gd name="connsiteY9" fmla="*/ 146050 h 615950"/>
              <a:gd name="connsiteX10" fmla="*/ 146050 w 1962309"/>
              <a:gd name="connsiteY10" fmla="*/ 247650 h 615950"/>
              <a:gd name="connsiteX11" fmla="*/ 146050 w 1962309"/>
              <a:gd name="connsiteY11" fmla="*/ 450850 h 615950"/>
              <a:gd name="connsiteX0" fmla="*/ 0 w 1962305"/>
              <a:gd name="connsiteY0" fmla="*/ 425450 h 615950"/>
              <a:gd name="connsiteX1" fmla="*/ 0 w 1962305"/>
              <a:gd name="connsiteY1" fmla="*/ 127000 h 615950"/>
              <a:gd name="connsiteX2" fmla="*/ 165100 w 1962305"/>
              <a:gd name="connsiteY2" fmla="*/ 0 h 615950"/>
              <a:gd name="connsiteX3" fmla="*/ 1778000 w 1962305"/>
              <a:gd name="connsiteY3" fmla="*/ 0 h 615950"/>
              <a:gd name="connsiteX4" fmla="*/ 1962150 w 1962305"/>
              <a:gd name="connsiteY4" fmla="*/ 165100 h 615950"/>
              <a:gd name="connsiteX5" fmla="*/ 1962150 w 1962305"/>
              <a:gd name="connsiteY5" fmla="*/ 615950 h 615950"/>
              <a:gd name="connsiteX6" fmla="*/ 1822450 w 1962305"/>
              <a:gd name="connsiteY6" fmla="*/ 615950 h 615950"/>
              <a:gd name="connsiteX7" fmla="*/ 1822450 w 1962305"/>
              <a:gd name="connsiteY7" fmla="*/ 247650 h 615950"/>
              <a:gd name="connsiteX8" fmla="*/ 1701800 w 1962305"/>
              <a:gd name="connsiteY8" fmla="*/ 146050 h 615950"/>
              <a:gd name="connsiteX9" fmla="*/ 209550 w 1962305"/>
              <a:gd name="connsiteY9" fmla="*/ 146050 h 615950"/>
              <a:gd name="connsiteX10" fmla="*/ 146050 w 1962305"/>
              <a:gd name="connsiteY10" fmla="*/ 247650 h 615950"/>
              <a:gd name="connsiteX11" fmla="*/ 146050 w 1962305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5720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62150" h="615950">
                <a:moveTo>
                  <a:pt x="0" y="457200"/>
                </a:moveTo>
                <a:lnTo>
                  <a:pt x="0" y="127000"/>
                </a:lnTo>
                <a:cubicBezTo>
                  <a:pt x="10583" y="46567"/>
                  <a:pt x="59267" y="4233"/>
                  <a:pt x="165100" y="0"/>
                </a:cubicBezTo>
                <a:lnTo>
                  <a:pt x="1778000" y="0"/>
                </a:lnTo>
                <a:cubicBezTo>
                  <a:pt x="1836208" y="1058"/>
                  <a:pt x="1957917" y="37042"/>
                  <a:pt x="1962150" y="165100"/>
                </a:cubicBezTo>
                <a:lnTo>
                  <a:pt x="1962150" y="615950"/>
                </a:lnTo>
                <a:lnTo>
                  <a:pt x="1822450" y="615950"/>
                </a:lnTo>
                <a:lnTo>
                  <a:pt x="1822450" y="247650"/>
                </a:lnTo>
                <a:cubicBezTo>
                  <a:pt x="1817158" y="197908"/>
                  <a:pt x="1805517" y="157692"/>
                  <a:pt x="1701800" y="146050"/>
                </a:cubicBezTo>
                <a:lnTo>
                  <a:pt x="209550" y="146050"/>
                </a:lnTo>
                <a:cubicBezTo>
                  <a:pt x="150283" y="148167"/>
                  <a:pt x="154517" y="191558"/>
                  <a:pt x="146050" y="247650"/>
                </a:cubicBezTo>
                <a:lnTo>
                  <a:pt x="146050" y="450850"/>
                </a:lnTo>
              </a:path>
            </a:pathLst>
          </a:custGeom>
          <a:solidFill>
            <a:srgbClr val="FFC000">
              <a:alpha val="80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206750" y="2908300"/>
            <a:ext cx="1270000" cy="1454150"/>
          </a:xfrm>
          <a:custGeom>
            <a:avLst/>
            <a:gdLst>
              <a:gd name="connsiteX0" fmla="*/ 0 w 1270000"/>
              <a:gd name="connsiteY0" fmla="*/ 0 h 1454150"/>
              <a:gd name="connsiteX1" fmla="*/ 685800 w 1270000"/>
              <a:gd name="connsiteY1" fmla="*/ 0 h 1454150"/>
              <a:gd name="connsiteX2" fmla="*/ 685800 w 1270000"/>
              <a:gd name="connsiteY2" fmla="*/ 1454150 h 1454150"/>
              <a:gd name="connsiteX3" fmla="*/ 1270000 w 1270000"/>
              <a:gd name="connsiteY3" fmla="*/ 1454150 h 145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00" h="1454150">
                <a:moveTo>
                  <a:pt x="0" y="0"/>
                </a:moveTo>
                <a:lnTo>
                  <a:pt x="685800" y="0"/>
                </a:lnTo>
                <a:lnTo>
                  <a:pt x="685800" y="1454150"/>
                </a:lnTo>
                <a:lnTo>
                  <a:pt x="1270000" y="1454150"/>
                </a:lnTo>
              </a:path>
            </a:pathLst>
          </a:custGeom>
          <a:noFill/>
          <a:ln w="127000"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7" name="Donut 136"/>
          <p:cNvSpPr/>
          <p:nvPr/>
        </p:nvSpPr>
        <p:spPr>
          <a:xfrm>
            <a:off x="3711223" y="2791424"/>
            <a:ext cx="322016" cy="322016"/>
          </a:xfrm>
          <a:prstGeom prst="donut">
            <a:avLst>
              <a:gd name="adj" fmla="val 18438"/>
            </a:avLst>
          </a:prstGeom>
          <a:solidFill>
            <a:srgbClr val="573A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8" name="Flowchart: Connector 137"/>
          <p:cNvSpPr/>
          <p:nvPr/>
        </p:nvSpPr>
        <p:spPr>
          <a:xfrm>
            <a:off x="3772097" y="2849696"/>
            <a:ext cx="207798" cy="20779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368" y="2857978"/>
            <a:ext cx="188907" cy="188907"/>
          </a:xfrm>
          <a:prstGeom prst="rect">
            <a:avLst/>
          </a:prstGeom>
        </p:spPr>
      </p:pic>
      <p:sp>
        <p:nvSpPr>
          <p:cNvPr id="142" name="Rounded Rectangle 141"/>
          <p:cNvSpPr/>
          <p:nvPr/>
        </p:nvSpPr>
        <p:spPr>
          <a:xfrm>
            <a:off x="4724001" y="2412001"/>
            <a:ext cx="665018" cy="9144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43" name="Picture 2" descr="D:\d drive\MJ WORK\Pooja mam (physics)\Rashi mam\Work, Energy and power\turbine-256.png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9"/>
          <a:stretch/>
        </p:blipFill>
        <p:spPr bwMode="auto">
          <a:xfrm>
            <a:off x="4486275" y="2244308"/>
            <a:ext cx="452169" cy="452295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44" y="1940344"/>
            <a:ext cx="319015" cy="860006"/>
          </a:xfrm>
          <a:prstGeom prst="rect">
            <a:avLst/>
          </a:prstGeom>
        </p:spPr>
      </p:pic>
      <p:sp>
        <p:nvSpPr>
          <p:cNvPr id="1024" name="Frame 1023"/>
          <p:cNvSpPr/>
          <p:nvPr/>
        </p:nvSpPr>
        <p:spPr>
          <a:xfrm>
            <a:off x="5364972" y="1883234"/>
            <a:ext cx="1576153" cy="1063166"/>
          </a:xfrm>
          <a:prstGeom prst="frame">
            <a:avLst>
              <a:gd name="adj1" fmla="val 9514"/>
            </a:avLst>
          </a:prstGeom>
          <a:gradFill flip="none" rotWithShape="1">
            <a:gsLst>
              <a:gs pos="1000">
                <a:schemeClr val="tx1">
                  <a:lumMod val="75000"/>
                  <a:lumOff val="2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148" name="Generator"/>
          <p:cNvGrpSpPr/>
          <p:nvPr/>
        </p:nvGrpSpPr>
        <p:grpSpPr>
          <a:xfrm>
            <a:off x="6095743" y="2076481"/>
            <a:ext cx="725199" cy="729064"/>
            <a:chOff x="5341143" y="1900748"/>
            <a:chExt cx="797719" cy="801970"/>
          </a:xfrm>
        </p:grpSpPr>
        <p:sp>
          <p:nvSpPr>
            <p:cNvPr id="149" name="Rounded Rectangle 148"/>
            <p:cNvSpPr/>
            <p:nvPr/>
          </p:nvSpPr>
          <p:spPr>
            <a:xfrm>
              <a:off x="5341143" y="2026884"/>
              <a:ext cx="783432" cy="45676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0" name="Rounded Rectangle 167"/>
            <p:cNvSpPr/>
            <p:nvPr/>
          </p:nvSpPr>
          <p:spPr>
            <a:xfrm>
              <a:off x="5341143" y="1933034"/>
              <a:ext cx="797719" cy="769684"/>
            </a:xfrm>
            <a:custGeom>
              <a:avLst/>
              <a:gdLst/>
              <a:ahLst/>
              <a:cxnLst/>
              <a:rect l="l" t="t" r="r" b="b"/>
              <a:pathLst>
                <a:path w="797719" h="769684">
                  <a:moveTo>
                    <a:pt x="156068" y="0"/>
                  </a:moveTo>
                  <a:lnTo>
                    <a:pt x="644828" y="0"/>
                  </a:lnTo>
                  <a:cubicBezTo>
                    <a:pt x="688499" y="0"/>
                    <a:pt x="723901" y="35402"/>
                    <a:pt x="723901" y="79073"/>
                  </a:cubicBezTo>
                  <a:lnTo>
                    <a:pt x="723901" y="552498"/>
                  </a:lnTo>
                  <a:cubicBezTo>
                    <a:pt x="723901" y="596169"/>
                    <a:pt x="688499" y="631571"/>
                    <a:pt x="644828" y="631571"/>
                  </a:cubicBezTo>
                  <a:lnTo>
                    <a:pt x="538162" y="631571"/>
                  </a:lnTo>
                  <a:lnTo>
                    <a:pt x="538162" y="669331"/>
                  </a:lnTo>
                  <a:lnTo>
                    <a:pt x="797719" y="669331"/>
                  </a:lnTo>
                  <a:lnTo>
                    <a:pt x="797719" y="769684"/>
                  </a:lnTo>
                  <a:lnTo>
                    <a:pt x="0" y="769684"/>
                  </a:lnTo>
                  <a:lnTo>
                    <a:pt x="0" y="669331"/>
                  </a:lnTo>
                  <a:lnTo>
                    <a:pt x="233362" y="669331"/>
                  </a:lnTo>
                  <a:lnTo>
                    <a:pt x="233362" y="631571"/>
                  </a:lnTo>
                  <a:lnTo>
                    <a:pt x="156068" y="631571"/>
                  </a:lnTo>
                  <a:cubicBezTo>
                    <a:pt x="112397" y="631571"/>
                    <a:pt x="76995" y="596169"/>
                    <a:pt x="76995" y="552498"/>
                  </a:cubicBezTo>
                  <a:lnTo>
                    <a:pt x="76995" y="79073"/>
                  </a:lnTo>
                  <a:cubicBezTo>
                    <a:pt x="76995" y="35402"/>
                    <a:pt x="112397" y="0"/>
                    <a:pt x="1560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25000">
                  <a:schemeClr val="bg1"/>
                </a:gs>
                <a:gs pos="45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solidFill>
                <a:schemeClr val="tx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505049" y="1900748"/>
              <a:ext cx="29378" cy="685800"/>
            </a:xfrm>
            <a:prstGeom prst="rect">
              <a:avLst/>
            </a:prstGeom>
            <a:solidFill>
              <a:schemeClr val="bg1"/>
            </a:solidFill>
            <a:ln w="635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954330" y="1900748"/>
              <a:ext cx="24279" cy="685800"/>
            </a:xfrm>
            <a:prstGeom prst="rect">
              <a:avLst/>
            </a:prstGeom>
            <a:solidFill>
              <a:schemeClr val="bg1"/>
            </a:solidFill>
            <a:ln w="635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6010444" y="1989563"/>
              <a:ext cx="28388" cy="535430"/>
              <a:chOff x="6011735" y="1989563"/>
              <a:chExt cx="25807" cy="535430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6011735" y="2330875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6011735" y="2379250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6011735" y="2427625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6011735" y="246457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Right Triangle 173"/>
              <p:cNvSpPr/>
              <p:nvPr/>
            </p:nvSpPr>
            <p:spPr>
              <a:xfrm flipV="1">
                <a:off x="6011735" y="2501532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6011735" y="2256969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6011735" y="2293922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6011735" y="2208594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6011735" y="213468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011735" y="2171641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011735" y="2037938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6011735" y="2086313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Right Triangle 181"/>
              <p:cNvSpPr/>
              <p:nvPr/>
            </p:nvSpPr>
            <p:spPr>
              <a:xfrm>
                <a:off x="6011735" y="1989563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 flipH="1">
              <a:off x="5438964" y="1985968"/>
              <a:ext cx="28388" cy="535430"/>
              <a:chOff x="6011735" y="1989563"/>
              <a:chExt cx="25807" cy="535430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6011735" y="2330875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6011735" y="2379250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6011735" y="2427625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6011735" y="246457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Right Triangle 160"/>
              <p:cNvSpPr/>
              <p:nvPr/>
            </p:nvSpPr>
            <p:spPr>
              <a:xfrm flipV="1">
                <a:off x="6011735" y="2501532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6011735" y="2256969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6011735" y="2293922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011735" y="2208594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011735" y="213468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011735" y="2171641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6011735" y="2037938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6011735" y="2086313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Right Triangle 168"/>
              <p:cNvSpPr/>
              <p:nvPr/>
            </p:nvSpPr>
            <p:spPr>
              <a:xfrm>
                <a:off x="6011735" y="1989563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Dodecagon 154"/>
            <p:cNvSpPr/>
            <p:nvPr/>
          </p:nvSpPr>
          <p:spPr>
            <a:xfrm>
              <a:off x="5672569" y="2532626"/>
              <a:ext cx="25807" cy="88660"/>
            </a:xfrm>
            <a:prstGeom prst="dodec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6" name="Dodecagon 155"/>
            <p:cNvSpPr/>
            <p:nvPr/>
          </p:nvSpPr>
          <p:spPr>
            <a:xfrm>
              <a:off x="5788819" y="2532626"/>
              <a:ext cx="25807" cy="88660"/>
            </a:xfrm>
            <a:prstGeom prst="dodec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6007894" y="2405651"/>
            <a:ext cx="137865" cy="9144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307579" y="281285"/>
            <a:ext cx="6245621" cy="400110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2000" dirty="0">
                <a:solidFill>
                  <a:prstClr val="white"/>
                </a:solidFill>
              </a:rPr>
              <a:t>Nuclear Power </a:t>
            </a:r>
            <a:r>
              <a:rPr lang="en-US" sz="2000" dirty="0" smtClean="0">
                <a:solidFill>
                  <a:prstClr val="white"/>
                </a:solidFill>
              </a:rPr>
              <a:t>Plant ( Controlled Chain Reaction ) 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609600" y="1593850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Nuclear reactor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05" name="Up Arrow 204"/>
          <p:cNvSpPr/>
          <p:nvPr/>
        </p:nvSpPr>
        <p:spPr>
          <a:xfrm rot="5400000" flipH="1">
            <a:off x="1894696" y="3254793"/>
            <a:ext cx="92202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06" name="Up Arrow 205"/>
          <p:cNvSpPr/>
          <p:nvPr/>
        </p:nvSpPr>
        <p:spPr>
          <a:xfrm>
            <a:off x="2679843" y="3210876"/>
            <a:ext cx="80995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07" name="Up Arrow 206"/>
          <p:cNvSpPr/>
          <p:nvPr/>
        </p:nvSpPr>
        <p:spPr>
          <a:xfrm rot="5400000" flipH="1">
            <a:off x="2726546" y="2546768"/>
            <a:ext cx="92202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08" name="Up Arrow 207"/>
          <p:cNvSpPr/>
          <p:nvPr/>
        </p:nvSpPr>
        <p:spPr>
          <a:xfrm flipV="1">
            <a:off x="3004407" y="2589208"/>
            <a:ext cx="89095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09" name="Up Arrow 208"/>
          <p:cNvSpPr/>
          <p:nvPr/>
        </p:nvSpPr>
        <p:spPr>
          <a:xfrm flipV="1">
            <a:off x="3005141" y="3422497"/>
            <a:ext cx="89095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0" name="Up Arrow 209"/>
          <p:cNvSpPr/>
          <p:nvPr/>
        </p:nvSpPr>
        <p:spPr>
          <a:xfrm rot="16200000">
            <a:off x="2938329" y="4269796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1" name="Up Arrow 210"/>
          <p:cNvSpPr/>
          <p:nvPr/>
        </p:nvSpPr>
        <p:spPr>
          <a:xfrm rot="16200000">
            <a:off x="2017579" y="4266621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2" name="Up Arrow 211"/>
          <p:cNvSpPr/>
          <p:nvPr/>
        </p:nvSpPr>
        <p:spPr>
          <a:xfrm rot="16200000">
            <a:off x="1443920" y="4273218"/>
            <a:ext cx="83820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3" name="Up Arrow 212"/>
          <p:cNvSpPr/>
          <p:nvPr/>
        </p:nvSpPr>
        <p:spPr>
          <a:xfrm>
            <a:off x="695325" y="4222611"/>
            <a:ext cx="8099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4" name="Up Arrow 213"/>
          <p:cNvSpPr/>
          <p:nvPr/>
        </p:nvSpPr>
        <p:spPr>
          <a:xfrm rot="5400000" flipH="1">
            <a:off x="743187" y="3400850"/>
            <a:ext cx="83820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15" name="Up Arrow 214"/>
          <p:cNvSpPr/>
          <p:nvPr/>
        </p:nvSpPr>
        <p:spPr>
          <a:xfrm>
            <a:off x="2811038" y="1845626"/>
            <a:ext cx="9800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6" name="Up Arrow 215"/>
          <p:cNvSpPr/>
          <p:nvPr/>
        </p:nvSpPr>
        <p:spPr>
          <a:xfrm rot="5400000" flipH="1">
            <a:off x="2890548" y="1521390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17" name="Up Arrow 216"/>
          <p:cNvSpPr/>
          <p:nvPr/>
        </p:nvSpPr>
        <p:spPr>
          <a:xfrm rot="5400000" flipH="1">
            <a:off x="3764448" y="1520023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18" name="Up Arrow 217"/>
          <p:cNvSpPr/>
          <p:nvPr/>
        </p:nvSpPr>
        <p:spPr>
          <a:xfrm flipV="1">
            <a:off x="4626465" y="1593697"/>
            <a:ext cx="107806" cy="139853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9" name="Up Arrow 218"/>
          <p:cNvSpPr/>
          <p:nvPr/>
        </p:nvSpPr>
        <p:spPr>
          <a:xfrm flipV="1">
            <a:off x="4276726" y="2858952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0" name="Up Arrow 219"/>
          <p:cNvSpPr/>
          <p:nvPr/>
        </p:nvSpPr>
        <p:spPr>
          <a:xfrm flipV="1">
            <a:off x="4486159" y="2852735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1" name="Up Arrow 220"/>
          <p:cNvSpPr/>
          <p:nvPr/>
        </p:nvSpPr>
        <p:spPr>
          <a:xfrm flipV="1">
            <a:off x="4695592" y="2846518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2" name="Up Arrow 221"/>
          <p:cNvSpPr/>
          <p:nvPr/>
        </p:nvSpPr>
        <p:spPr>
          <a:xfrm flipV="1">
            <a:off x="4905025" y="2840301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3" name="Up Arrow 222"/>
          <p:cNvSpPr/>
          <p:nvPr/>
        </p:nvSpPr>
        <p:spPr>
          <a:xfrm flipV="1">
            <a:off x="5114458" y="2834084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4" name="Up Arrow 223"/>
          <p:cNvSpPr/>
          <p:nvPr/>
        </p:nvSpPr>
        <p:spPr>
          <a:xfrm rot="16200000">
            <a:off x="4643311" y="4293608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5" name="Up Arrow 224"/>
          <p:cNvSpPr/>
          <p:nvPr/>
        </p:nvSpPr>
        <p:spPr>
          <a:xfrm rot="16200000">
            <a:off x="4228974" y="4298370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6" name="Up Arrow 225"/>
          <p:cNvSpPr/>
          <p:nvPr/>
        </p:nvSpPr>
        <p:spPr>
          <a:xfrm>
            <a:off x="3862355" y="4260850"/>
            <a:ext cx="8099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7" name="Up Arrow 226"/>
          <p:cNvSpPr/>
          <p:nvPr/>
        </p:nvSpPr>
        <p:spPr>
          <a:xfrm>
            <a:off x="3860800" y="3619500"/>
            <a:ext cx="8099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8" name="Up Arrow 227"/>
          <p:cNvSpPr/>
          <p:nvPr/>
        </p:nvSpPr>
        <p:spPr>
          <a:xfrm rot="16200000">
            <a:off x="3600325" y="2844220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2502243" y="2156996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effectLst>
                  <a:outerShdw blurRad="50800" dist="38100" dir="16200000" rotWithShape="0">
                    <a:prstClr val="black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sz="1600" dirty="0" smtClean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Boiler</a:t>
            </a:r>
            <a:endParaRPr lang="en-IN" sz="1600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3554200" y="2422667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Pump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1981200" y="382069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Pump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4304271" y="2690396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Turbine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5867400" y="1547396"/>
            <a:ext cx="1204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Generator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4119929" y="4624229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Condenser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378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-0.01481 L 0.00035 -0.00339 " pathEditMode="relative" rAng="0" ptsTypes="AA">
                                      <p:cBhvr>
                                        <p:cTn id="1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556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0.02222 -0.0034 " pathEditMode="relative" rAng="0" ptsTypes="AA">
                                      <p:cBhvr>
                                        <p:cTn id="11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" y="-1327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7 -0.01142 L 3.33333E-6 -4.07407E-6 " pathEditMode="relative" rAng="0" ptsTypes="AA">
                                      <p:cBhvr>
                                        <p:cTn id="1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556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4 L 0.01389 0.02624 " pathEditMode="relative" rAng="0" ptsTypes="AA">
                                      <p:cBhvr>
                                        <p:cTn id="1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154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0.02222 -0.0034 " pathEditMode="relative" rAng="0" ptsTypes="AA">
                                      <p:cBhvr>
                                        <p:cTn id="1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" y="-1327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69136E-6 L 0.00209 -0.01821 " pathEditMode="relative" rAng="0" ptsTypes="AA">
                                      <p:cBhvr>
                                        <p:cTn id="1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926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4 0.02623 L -3.33333E-6 3.7037E-7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" y="-1327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389 0.00371 " pathEditMode="relative" rAng="0" ptsTypes="AA">
                                      <p:cBhvr>
                                        <p:cTn id="12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185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4 L -0.01111 0.01852 " pathEditMode="relative" rAng="0" ptsTypes="AA">
                                      <p:cBhvr>
                                        <p:cTn id="13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" y="-216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022E-16 L -0.01111 0.0037 " pathEditMode="relative" rAng="0" ptsTypes="AA">
                                      <p:cBhvr>
                                        <p:cTn id="13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" y="185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0.00555 -0.04074 " pathEditMode="relative" rAng="0" ptsTypes="AA">
                                      <p:cBhvr>
                                        <p:cTn id="13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3179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7 0.01111 L -0.00782 0.02716 " pathEditMode="relative" rAng="0" ptsTypes="AA">
                                      <p:cBhvr>
                                        <p:cTn id="13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" y="802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1 0.02376 L 0.0125 -0.02747 " pathEditMode="relative" rAng="0" ptsTypes="AA">
                                      <p:cBhvr>
                                        <p:cTn id="13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562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14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3 L -0.01701 0.02623 " pathEditMode="relative" rAng="0" ptsTypes="AA">
                                      <p:cBhvr>
                                        <p:cTn id="14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154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14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2624 L -0.00521 0.01482 " pathEditMode="relative" rAng="0" ptsTypes="AA">
                                      <p:cBhvr>
                                        <p:cTn id="14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" y="-586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14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4 L 0.01389 0.02624 " pathEditMode="relative" rAng="0" ptsTypes="AA">
                                      <p:cBhvr>
                                        <p:cTn id="15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154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15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2624 L -0.00035 0.02963 " pathEditMode="relative" rAng="0" ptsTypes="AA">
                                      <p:cBhvr>
                                        <p:cTn id="15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" y="154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69136E-6 L 0.00209 -0.01821 " pathEditMode="relative" rAng="0" ptsTypes="AA">
                                      <p:cBhvr>
                                        <p:cTn id="15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926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4 0.02623 L -3.33333E-6 3.7037E-7 " pathEditMode="relative" rAng="0" ptsTypes="AA">
                                      <p:cBhvr>
                                        <p:cTn id="15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" y="-1327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22222E-6 L -0.00277 -0.01111 " pathEditMode="relative" rAng="0" ptsTypes="AA">
                                      <p:cBhvr>
                                        <p:cTn id="16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556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4 L -0.01111 0.01852 " pathEditMode="relative" rAng="0" ptsTypes="AA">
                                      <p:cBhvr>
                                        <p:cTn id="16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" y="-216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022E-16 L -0.01111 0.0037 " pathEditMode="relative" rAng="0" ptsTypes="AA">
                                      <p:cBhvr>
                                        <p:cTn id="16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" y="185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0.00555 -0.04074 " pathEditMode="relative" rAng="0" ptsTypes="AA">
                                      <p:cBhvr>
                                        <p:cTn id="16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3179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7 0.01111 L -0.00782 0.02716 " pathEditMode="relative" rAng="0" ptsTypes="AA">
                                      <p:cBhvr>
                                        <p:cTn id="16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" y="802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1 0.02376 L 0.0125 -0.02747 " pathEditMode="relative" rAng="0" ptsTypes="AA">
                                      <p:cBhvr>
                                        <p:cTn id="17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562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1142 L 0.0151 0.02284 " pathEditMode="relative" rAng="0" ptsTypes="AA">
                                      <p:cBhvr>
                                        <p:cTn id="17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" y="556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3 L -0.01701 0.02623 " pathEditMode="relative" rAng="0" ptsTypes="AA">
                                      <p:cBhvr>
                                        <p:cTn id="17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154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17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0.02222 -0.0034 " pathEditMode="relative" rAng="0" ptsTypes="AA">
                                      <p:cBhvr>
                                        <p:cTn id="17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" y="-1327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0.01142 L 0.00452 0.00802 " pathEditMode="relative" rAng="0" ptsTypes="AA">
                                      <p:cBhvr>
                                        <p:cTn id="18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185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4 L 0.01389 0.02624 " pathEditMode="relative" rAng="0" ptsTypes="AA">
                                      <p:cBhvr>
                                        <p:cTn id="18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154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1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0.01961 0.04105 " pathEditMode="relative" rAng="0" ptsTypes="AA">
                                      <p:cBhvr>
                                        <p:cTn id="18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895"/>
                                    </p:animMotion>
                                  </p:childTnLst>
                                </p:cTn>
                              </p:par>
                              <p:par>
                                <p:cTn id="18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69136E-6 L 0.00209 -0.01821 " pathEditMode="relative" rAng="0" ptsTypes="AA">
                                      <p:cBhvr>
                                        <p:cTn id="18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926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4 0.02623 L -3.33333E-6 3.7037E-7 " pathEditMode="relative" rAng="0" ptsTypes="AA">
                                      <p:cBhvr>
                                        <p:cTn id="19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" y="-1327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01111 L -0.02049 -0.02222 " pathEditMode="relative" rAng="0" ptsTypes="AA">
                                      <p:cBhvr>
                                        <p:cTn id="19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" y="-556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4 L -0.01111 0.01852 " pathEditMode="relative" rAng="0" ptsTypes="AA">
                                      <p:cBhvr>
                                        <p:cTn id="19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" y="-216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022E-16 L -0.01111 0.0037 " pathEditMode="relative" rAng="0" ptsTypes="AA">
                                      <p:cBhvr>
                                        <p:cTn id="19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" y="185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0.00555 -0.04074 " pathEditMode="relative" rAng="0" ptsTypes="AA">
                                      <p:cBhvr>
                                        <p:cTn id="19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3179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7 0.01111 L -0.00782 0.02716 " pathEditMode="relative" rAng="0" ptsTypes="AA">
                                      <p:cBhvr>
                                        <p:cTn id="20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" y="802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1 0.02376 L 0.0125 -0.02747 " pathEditMode="relative" rAng="0" ptsTypes="AA">
                                      <p:cBhvr>
                                        <p:cTn id="20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562"/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20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3 L -0.01701 0.02623 " pathEditMode="relative" rAng="0" ptsTypes="AA">
                                      <p:cBhvr>
                                        <p:cTn id="20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154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339 L -0.01041 -0.00679 " pathEditMode="relative" rAng="0" ptsTypes="AA">
                                      <p:cBhvr>
                                        <p:cTn id="20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-185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0.02222 -0.0034 " pathEditMode="relative" rAng="0" ptsTypes="AA">
                                      <p:cBhvr>
                                        <p:cTn id="21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" y="-1327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21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0.01562 0.01142 " pathEditMode="relative" rAng="0" ptsTypes="AA">
                                      <p:cBhvr>
                                        <p:cTn id="2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586"/>
                                    </p:animMotion>
                                  </p:childTnLst>
                                </p:cTn>
                              </p:par>
                              <p:par>
                                <p:cTn id="21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21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4 L 0.00382 -0.0034 " pathEditMode="relative" rAng="0" ptsTypes="AA">
                                      <p:cBhvr>
                                        <p:cTn id="21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1327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95062E-6 L 0.00208 -0.01821 " pathEditMode="relative" rAng="0" ptsTypes="AA">
                                      <p:cBhvr>
                                        <p:cTn id="22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926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4 0.02623 L -3.33333E-6 3.7037E-7 " pathEditMode="relative" rAng="0" ptsTypes="AA">
                                      <p:cBhvr>
                                        <p:cTn id="22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" y="-1327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389 0.00371 " pathEditMode="relative" rAng="0" ptsTypes="AA">
                                      <p:cBhvr>
                                        <p:cTn id="22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185"/>
                                    </p:animMotion>
                                  </p:childTnLst>
                                </p:cTn>
                              </p:par>
                              <p:par>
                                <p:cTn id="226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4 L -0.01111 0.01852 " pathEditMode="relative" rAng="0" ptsTypes="AA">
                                      <p:cBhvr>
                                        <p:cTn id="22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" y="-216"/>
                                    </p:animMotion>
                                  </p:childTnLst>
                                </p:cTn>
                              </p:par>
                              <p:par>
                                <p:cTn id="22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022E-16 L -0.01111 0.0037 " pathEditMode="relative" rAng="0" ptsTypes="AA">
                                      <p:cBhvr>
                                        <p:cTn id="22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" y="185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00173 -0.04444 " pathEditMode="relative" rAng="0" ptsTypes="AA">
                                      <p:cBhvr>
                                        <p:cTn id="23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2222"/>
                                    </p:animMotion>
                                  </p:childTnLst>
                                </p:cTn>
                              </p:par>
                              <p:par>
                                <p:cTn id="23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7 0.01111 L -0.00782 0.02716 " pathEditMode="relative" rAng="0" ptsTypes="AA">
                                      <p:cBhvr>
                                        <p:cTn id="23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" y="802"/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1 0.02376 L 0.0125 -0.02747 " pathEditMode="relative" rAng="0" ptsTypes="AA">
                                      <p:cBhvr>
                                        <p:cTn id="2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562"/>
                                    </p:animMotion>
                                  </p:childTnLst>
                                </p:cTn>
                              </p:par>
                              <p:par>
                                <p:cTn id="23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23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4 L -0.00694 -0.00339 " pathEditMode="relative" rAng="0" ptsTypes="AA">
                                      <p:cBhvr>
                                        <p:cTn id="23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7" y="-1327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16 0.00802 L -0.00868 0.00462 " pathEditMode="relative" rAng="0" ptsTypes="AA">
                                      <p:cBhvr>
                                        <p:cTn id="24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" y="-185"/>
                                    </p:animMotion>
                                  </p:childTnLst>
                                </p:cTn>
                              </p:par>
                              <p:par>
                                <p:cTn id="242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0.02222 -0.0034 " pathEditMode="relative" rAng="0" ptsTypes="AA">
                                      <p:cBhvr>
                                        <p:cTn id="24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" y="-1327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24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4 L 0.00816 -0.0034 " pathEditMode="relative" rAng="0" ptsTypes="AA">
                                      <p:cBhvr>
                                        <p:cTn id="2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27"/>
                                    </p:animMotion>
                                  </p:childTnLst>
                                </p:cTn>
                              </p:par>
                              <p:par>
                                <p:cTn id="24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24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250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-0.01198 0.01142 " pathEditMode="relative" rAng="0" ptsTypes="AA">
                                      <p:cBhvr>
                                        <p:cTn id="25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" y="-586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60494E-6 L -0.01198 0.01142 " pathEditMode="relative" rAng="0" ptsTypes="AA">
                                      <p:cBhvr>
                                        <p:cTn id="25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" y="556"/>
                                    </p:animMotion>
                                  </p:childTnLst>
                                </p:cTn>
                              </p:par>
                              <p:par>
                                <p:cTn id="254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4 0.02623 L -3.33333E-6 3.7037E-7 " pathEditMode="relative" rAng="0" ptsTypes="AA">
                                      <p:cBhvr>
                                        <p:cTn id="25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" y="-1327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389 0.00371 " pathEditMode="relative" rAng="0" ptsTypes="AA">
                                      <p:cBhvr>
                                        <p:cTn id="25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185"/>
                                    </p:animMotion>
                                  </p:childTnLst>
                                </p:cTn>
                              </p:par>
                              <p:par>
                                <p:cTn id="25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4 L -0.01111 0.01852 " pathEditMode="relative" rAng="0" ptsTypes="AA">
                                      <p:cBhvr>
                                        <p:cTn id="25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" y="-216"/>
                                    </p:animMotion>
                                  </p:childTnLst>
                                </p:cTn>
                              </p:par>
                              <p:par>
                                <p:cTn id="26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022E-16 L -0.01111 0.0037 " pathEditMode="relative" rAng="0" ptsTypes="AA">
                                      <p:cBhvr>
                                        <p:cTn id="26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" y="185"/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0.01649 -0.04074 " pathEditMode="relative" rAng="0" ptsTypes="AA">
                                      <p:cBhvr>
                                        <p:cTn id="26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3179"/>
                                    </p:animMotion>
                                  </p:childTnLst>
                                </p:cTn>
                              </p:par>
                              <p:par>
                                <p:cTn id="26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7 0.01111 L -0.00782 0.02716 " pathEditMode="relative" rAng="0" ptsTypes="AA">
                                      <p:cBhvr>
                                        <p:cTn id="26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" y="802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1 0.02376 L 0.0125 -0.02747 " pathEditMode="relative" rAng="0" ptsTypes="AA">
                                      <p:cBhvr>
                                        <p:cTn id="2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562"/>
                                    </p:animMotion>
                                  </p:childTnLst>
                                </p:cTn>
                              </p:par>
                              <p:par>
                                <p:cTn id="26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26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270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3 L -0.01701 0.02623 " pathEditMode="relative" rAng="0" ptsTypes="AA">
                                      <p:cBhvr>
                                        <p:cTn id="27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154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5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6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1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3.7037E-6 L 0.0783 3.7037E-6 " pathEditMode="relative" rAng="0" ptsTypes="AA">
                                      <p:cBhvr>
                                        <p:cTn id="295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0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7.40741E-7 L 0.00018 -0.11327 " pathEditMode="relative" rAng="0" ptsTypes="AA">
                                      <p:cBhvr>
                                        <p:cTn id="29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79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97531E-6 L 0.02274 -1.97531E-6 " pathEditMode="relative" rAng="0" ptsTypes="AA">
                                      <p:cBhvr>
                                        <p:cTn id="299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" y="0"/>
                                    </p:animMotion>
                                  </p:childTnLst>
                                </p:cTn>
                              </p:par>
                              <p:par>
                                <p:cTn id="30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4.69136E-6 L -0.00122 0.14475 " pathEditMode="relative" rAng="0" ptsTypes="AA">
                                      <p:cBhvr>
                                        <p:cTn id="30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7222"/>
                                    </p:animMotion>
                                  </p:childTnLst>
                                </p:cTn>
                              </p:par>
                              <p:par>
                                <p:cTn id="30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-0.00018 0.14475 " pathEditMode="relative" rAng="0" ptsTypes="AA">
                                      <p:cBhvr>
                                        <p:cTn id="30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7222"/>
                                    </p:animMotion>
                                  </p:childTnLst>
                                </p:cTn>
                              </p:par>
                              <p:par>
                                <p:cTn id="304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6.17284E-7 L -0.05399 0.00093 " pathEditMode="relative" rAng="0" ptsTypes="AA">
                                      <p:cBhvr>
                                        <p:cTn id="305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31"/>
                                    </p:animMotion>
                                  </p:childTnLst>
                                </p:cTn>
                              </p:par>
                              <p:par>
                                <p:cTn id="306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6.17284E-7 L -0.05399 0.00093 " pathEditMode="relative" rAng="0" ptsTypes="AA">
                                      <p:cBhvr>
                                        <p:cTn id="30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31"/>
                                    </p:animMotion>
                                  </p:childTnLst>
                                </p:cTn>
                              </p:par>
                              <p:par>
                                <p:cTn id="308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23457E-7 L -0.07917 0.00123 " pathEditMode="relative" rAng="0" ptsTypes="AA">
                                      <p:cBhvr>
                                        <p:cTn id="30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62"/>
                                    </p:animMotion>
                                  </p:childTnLst>
                                </p:cTn>
                              </p:par>
                              <p:par>
                                <p:cTn id="31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31 L -0.00017 -0.15555 " pathEditMode="relative" rAng="0" ptsTypes="AA">
                                      <p:cBhvr>
                                        <p:cTn id="31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78"/>
                                    </p:animMotion>
                                  </p:childTnLst>
                                </p:cTn>
                              </p:par>
                              <p:par>
                                <p:cTn id="312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 3.20988E-6 L 0.02605 3.20988E-6 " pathEditMode="relative" rAng="0" ptsTypes="AA">
                                      <p:cBhvr>
                                        <p:cTn id="31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0"/>
                                    </p:animMotion>
                                  </p:childTnLst>
                                </p:cTn>
                              </p:par>
                              <p:par>
                                <p:cTn id="31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0.0037 L -3.61111E-6 -0.03303 " pathEditMode="relative" rAng="0" ptsTypes="AA">
                                      <p:cBhvr>
                                        <p:cTn id="315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852"/>
                                    </p:animMotion>
                                  </p:childTnLst>
                                </p:cTn>
                              </p:par>
                              <p:par>
                                <p:cTn id="316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.00155 L 0.08195 -0.00216 " pathEditMode="relative" rAng="0" ptsTypes="AA">
                                      <p:cBhvr>
                                        <p:cTn id="317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185"/>
                                    </p:animMotion>
                                  </p:childTnLst>
                                </p:cTn>
                              </p:par>
                              <p:par>
                                <p:cTn id="318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0.08611 0.00216 " pathEditMode="relative" rAng="0" ptsTypes="AA">
                                      <p:cBhvr>
                                        <p:cTn id="31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93"/>
                                    </p:animMotion>
                                  </p:childTnLst>
                                </p:cTn>
                              </p:par>
                              <p:par>
                                <p:cTn id="32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124 L -0.0007 0.0571 " pathEditMode="relative" rAng="0" ptsTypes="AA">
                                      <p:cBhvr>
                                        <p:cTn id="321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901"/>
                                    </p:animMotion>
                                  </p:childTnLst>
                                </p:cTn>
                              </p:par>
                              <p:par>
                                <p:cTn id="32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124 L -0.0007 0.0571 " pathEditMode="relative" rAng="0" ptsTypes="AA">
                                      <p:cBhvr>
                                        <p:cTn id="32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901"/>
                                    </p:animMotion>
                                  </p:childTnLst>
                                </p:cTn>
                              </p:par>
                              <p:par>
                                <p:cTn id="32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124 L -0.0007 0.0571 " pathEditMode="relative" rAng="0" ptsTypes="AA">
                                      <p:cBhvr>
                                        <p:cTn id="325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901"/>
                                    </p:animMotion>
                                  </p:childTnLst>
                                </p:cTn>
                              </p:par>
                              <p:par>
                                <p:cTn id="32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124 L -0.0007 0.0571 " pathEditMode="relative" rAng="0" ptsTypes="AA">
                                      <p:cBhvr>
                                        <p:cTn id="32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901"/>
                                    </p:animMotion>
                                  </p:childTnLst>
                                </p:cTn>
                              </p:par>
                              <p:par>
                                <p:cTn id="32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124 L -0.0007 0.0571 " pathEditMode="relative" rAng="0" ptsTypes="AA">
                                      <p:cBhvr>
                                        <p:cTn id="32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901"/>
                                    </p:animMotion>
                                  </p:childTnLst>
                                </p:cTn>
                              </p:par>
                              <p:par>
                                <p:cTn id="33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124 L -0.0007 0.0571 " pathEditMode="relative" rAng="0" ptsTypes="AA">
                                      <p:cBhvr>
                                        <p:cTn id="33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901"/>
                                    </p:animMotion>
                                  </p:childTnLst>
                                </p:cTn>
                              </p:par>
                              <p:par>
                                <p:cTn id="332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2222E-6 L -0.03732 0.00093 " pathEditMode="relative" rAng="0" ptsTypes="AA">
                                      <p:cBhvr>
                                        <p:cTn id="33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31"/>
                                    </p:animMotion>
                                  </p:childTnLst>
                                </p:cTn>
                              </p:par>
                              <p:par>
                                <p:cTn id="334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2222E-6 L -0.03732 0.00093 " pathEditMode="relative" rAng="0" ptsTypes="AA">
                                      <p:cBhvr>
                                        <p:cTn id="33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31"/>
                                    </p:animMotion>
                                  </p:childTnLst>
                                </p:cTn>
                              </p:par>
                              <p:par>
                                <p:cTn id="33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93827E-6 L -0.00122 -0.10833 " pathEditMode="relative" rAng="0" ptsTypes="AA">
                                      <p:cBhvr>
                                        <p:cTn id="33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5432"/>
                                    </p:animMotion>
                                  </p:childTnLst>
                                </p:cTn>
                              </p:par>
                              <p:par>
                                <p:cTn id="33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58025E-6 L -0.00052 -0.10339 " pathEditMode="relative" rAng="0" ptsTypes="AA">
                                      <p:cBhvr>
                                        <p:cTn id="339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5185"/>
                                    </p:animMotion>
                                  </p:childTnLst>
                                </p:cTn>
                              </p:par>
                              <p:par>
                                <p:cTn id="340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09877E-6 L -0.0519 -0.00031 " pathEditMode="relative" rAng="0" ptsTypes="AA">
                                      <p:cBhvr>
                                        <p:cTn id="34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32" grpId="0" animBg="1"/>
      <p:bldP spid="133" grpId="0" animBg="1"/>
      <p:bldP spid="134" grpId="0" animBg="1"/>
      <p:bldP spid="203" grpId="0"/>
      <p:bldP spid="203" grpId="1"/>
      <p:bldP spid="204" grpId="0"/>
      <p:bldP spid="205" grpId="0" animBg="1"/>
      <p:bldP spid="205" grpId="1" animBg="1"/>
      <p:bldP spid="206" grpId="0" animBg="1"/>
      <p:bldP spid="206" grpId="1" animBg="1"/>
      <p:bldP spid="207" grpId="0" animBg="1"/>
      <p:bldP spid="207" grpId="1" animBg="1"/>
      <p:bldP spid="208" grpId="0" animBg="1"/>
      <p:bldP spid="208" grpId="1" animBg="1"/>
      <p:bldP spid="209" grpId="0" animBg="1"/>
      <p:bldP spid="209" grpId="1" animBg="1"/>
      <p:bldP spid="210" grpId="0" animBg="1"/>
      <p:bldP spid="210" grpId="1" animBg="1"/>
      <p:bldP spid="211" grpId="0" animBg="1"/>
      <p:bldP spid="211" grpId="1" animBg="1"/>
      <p:bldP spid="212" grpId="0" animBg="1"/>
      <p:bldP spid="212" grpId="1" animBg="1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5" grpId="1" animBg="1"/>
      <p:bldP spid="226" grpId="0" animBg="1"/>
      <p:bldP spid="226" grpId="1" animBg="1"/>
      <p:bldP spid="227" grpId="0" animBg="1"/>
      <p:bldP spid="227" grpId="1" animBg="1"/>
      <p:bldP spid="228" grpId="0" animBg="1"/>
      <p:bldP spid="228" grpId="1" animBg="1"/>
      <p:bldP spid="229" grpId="0"/>
      <p:bldP spid="230" grpId="0"/>
      <p:bldP spid="231" grpId="0"/>
      <p:bldP spid="232" grpId="0"/>
      <p:bldP spid="233" grpId="0"/>
      <p:bldP spid="2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0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63"/>
          <a:stretch/>
        </p:blipFill>
        <p:spPr>
          <a:xfrm>
            <a:off x="-1" y="0"/>
            <a:ext cx="9144002" cy="5143500"/>
          </a:xfrm>
          <a:prstGeom prst="rect">
            <a:avLst/>
          </a:prstGeom>
        </p:spPr>
      </p:pic>
      <p:sp>
        <p:nvSpPr>
          <p:cNvPr id="202" name="Freeform 201"/>
          <p:cNvSpPr/>
          <p:nvPr/>
        </p:nvSpPr>
        <p:spPr>
          <a:xfrm>
            <a:off x="4124739" y="1706042"/>
            <a:ext cx="1257300" cy="2817091"/>
          </a:xfrm>
          <a:custGeom>
            <a:avLst/>
            <a:gdLst>
              <a:gd name="connsiteX0" fmla="*/ 0 w 1257300"/>
              <a:gd name="connsiteY0" fmla="*/ 673100 h 3035300"/>
              <a:gd name="connsiteX1" fmla="*/ 1257300 w 1257300"/>
              <a:gd name="connsiteY1" fmla="*/ 0 h 3035300"/>
              <a:gd name="connsiteX2" fmla="*/ 1257300 w 1257300"/>
              <a:gd name="connsiteY2" fmla="*/ 3035300 h 3035300"/>
              <a:gd name="connsiteX3" fmla="*/ 76200 w 1257300"/>
              <a:gd name="connsiteY3" fmla="*/ 3035300 h 3035300"/>
              <a:gd name="connsiteX4" fmla="*/ 38100 w 1257300"/>
              <a:gd name="connsiteY4" fmla="*/ 622300 h 3035300"/>
              <a:gd name="connsiteX5" fmla="*/ 38100 w 1257300"/>
              <a:gd name="connsiteY5" fmla="*/ 622300 h 3035300"/>
              <a:gd name="connsiteX0" fmla="*/ 0 w 1257300"/>
              <a:gd name="connsiteY0" fmla="*/ 673100 h 3098800"/>
              <a:gd name="connsiteX1" fmla="*/ 1257300 w 1257300"/>
              <a:gd name="connsiteY1" fmla="*/ 0 h 3098800"/>
              <a:gd name="connsiteX2" fmla="*/ 1257300 w 1257300"/>
              <a:gd name="connsiteY2" fmla="*/ 3035300 h 3098800"/>
              <a:gd name="connsiteX3" fmla="*/ 50800 w 1257300"/>
              <a:gd name="connsiteY3" fmla="*/ 3098800 h 3098800"/>
              <a:gd name="connsiteX4" fmla="*/ 38100 w 1257300"/>
              <a:gd name="connsiteY4" fmla="*/ 622300 h 3098800"/>
              <a:gd name="connsiteX5" fmla="*/ 38100 w 1257300"/>
              <a:gd name="connsiteY5" fmla="*/ 622300 h 3098800"/>
              <a:gd name="connsiteX0" fmla="*/ 0 w 1257300"/>
              <a:gd name="connsiteY0" fmla="*/ 673100 h 3098800"/>
              <a:gd name="connsiteX1" fmla="*/ 1257300 w 1257300"/>
              <a:gd name="connsiteY1" fmla="*/ 0 h 3098800"/>
              <a:gd name="connsiteX2" fmla="*/ 1257300 w 1257300"/>
              <a:gd name="connsiteY2" fmla="*/ 3073400 h 3098800"/>
              <a:gd name="connsiteX3" fmla="*/ 50800 w 1257300"/>
              <a:gd name="connsiteY3" fmla="*/ 3098800 h 3098800"/>
              <a:gd name="connsiteX4" fmla="*/ 38100 w 1257300"/>
              <a:gd name="connsiteY4" fmla="*/ 622300 h 3098800"/>
              <a:gd name="connsiteX5" fmla="*/ 38100 w 1257300"/>
              <a:gd name="connsiteY5" fmla="*/ 62230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57300" h="3098800">
                <a:moveTo>
                  <a:pt x="0" y="673100"/>
                </a:moveTo>
                <a:lnTo>
                  <a:pt x="1257300" y="0"/>
                </a:lnTo>
                <a:lnTo>
                  <a:pt x="1257300" y="3073400"/>
                </a:lnTo>
                <a:lnTo>
                  <a:pt x="50800" y="3098800"/>
                </a:lnTo>
                <a:cubicBezTo>
                  <a:pt x="46567" y="2273300"/>
                  <a:pt x="40217" y="1035050"/>
                  <a:pt x="38100" y="622300"/>
                </a:cubicBezTo>
                <a:lnTo>
                  <a:pt x="38100" y="622300"/>
                </a:lnTo>
              </a:path>
            </a:pathLst>
          </a:custGeom>
          <a:gradFill flip="none" rotWithShape="1">
            <a:gsLst>
              <a:gs pos="0">
                <a:srgbClr val="95B3D7">
                  <a:tint val="66000"/>
                  <a:satMod val="160000"/>
                </a:srgbClr>
              </a:gs>
              <a:gs pos="50000">
                <a:srgbClr val="95B3D7">
                  <a:tint val="44500"/>
                  <a:satMod val="160000"/>
                </a:srgbClr>
              </a:gs>
              <a:gs pos="100000">
                <a:srgbClr val="95B3D7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3400" y="1062585"/>
            <a:ext cx="2975113" cy="3628686"/>
          </a:xfrm>
          <a:custGeom>
            <a:avLst/>
            <a:gdLst>
              <a:gd name="connsiteX0" fmla="*/ 0 w 2975113"/>
              <a:gd name="connsiteY0" fmla="*/ 95085 h 3250096"/>
              <a:gd name="connsiteX1" fmla="*/ 95085 w 2975113"/>
              <a:gd name="connsiteY1" fmla="*/ 0 h 3250096"/>
              <a:gd name="connsiteX2" fmla="*/ 2880028 w 2975113"/>
              <a:gd name="connsiteY2" fmla="*/ 0 h 3250096"/>
              <a:gd name="connsiteX3" fmla="*/ 2975113 w 2975113"/>
              <a:gd name="connsiteY3" fmla="*/ 95085 h 3250096"/>
              <a:gd name="connsiteX4" fmla="*/ 2975113 w 2975113"/>
              <a:gd name="connsiteY4" fmla="*/ 3155011 h 3250096"/>
              <a:gd name="connsiteX5" fmla="*/ 2880028 w 2975113"/>
              <a:gd name="connsiteY5" fmla="*/ 3250096 h 3250096"/>
              <a:gd name="connsiteX6" fmla="*/ 95085 w 2975113"/>
              <a:gd name="connsiteY6" fmla="*/ 3250096 h 3250096"/>
              <a:gd name="connsiteX7" fmla="*/ 0 w 2975113"/>
              <a:gd name="connsiteY7" fmla="*/ 3155011 h 3250096"/>
              <a:gd name="connsiteX8" fmla="*/ 0 w 2975113"/>
              <a:gd name="connsiteY8" fmla="*/ 95085 h 3250096"/>
              <a:gd name="connsiteX0" fmla="*/ 0 w 2975113"/>
              <a:gd name="connsiteY0" fmla="*/ 393259 h 3548270"/>
              <a:gd name="connsiteX1" fmla="*/ 840520 w 2975113"/>
              <a:gd name="connsiteY1" fmla="*/ 0 h 3548270"/>
              <a:gd name="connsiteX2" fmla="*/ 2880028 w 2975113"/>
              <a:gd name="connsiteY2" fmla="*/ 298174 h 3548270"/>
              <a:gd name="connsiteX3" fmla="*/ 2975113 w 2975113"/>
              <a:gd name="connsiteY3" fmla="*/ 393259 h 3548270"/>
              <a:gd name="connsiteX4" fmla="*/ 2975113 w 2975113"/>
              <a:gd name="connsiteY4" fmla="*/ 3453185 h 3548270"/>
              <a:gd name="connsiteX5" fmla="*/ 2880028 w 2975113"/>
              <a:gd name="connsiteY5" fmla="*/ 3548270 h 3548270"/>
              <a:gd name="connsiteX6" fmla="*/ 95085 w 2975113"/>
              <a:gd name="connsiteY6" fmla="*/ 3548270 h 3548270"/>
              <a:gd name="connsiteX7" fmla="*/ 0 w 2975113"/>
              <a:gd name="connsiteY7" fmla="*/ 3453185 h 3548270"/>
              <a:gd name="connsiteX8" fmla="*/ 0 w 2975113"/>
              <a:gd name="connsiteY8" fmla="*/ 393259 h 3548270"/>
              <a:gd name="connsiteX0" fmla="*/ 0 w 2975113"/>
              <a:gd name="connsiteY0" fmla="*/ 423077 h 3578088"/>
              <a:gd name="connsiteX1" fmla="*/ 840520 w 2975113"/>
              <a:gd name="connsiteY1" fmla="*/ 29818 h 3578088"/>
              <a:gd name="connsiteX2" fmla="*/ 1955689 w 2975113"/>
              <a:gd name="connsiteY2" fmla="*/ 0 h 3578088"/>
              <a:gd name="connsiteX3" fmla="*/ 2975113 w 2975113"/>
              <a:gd name="connsiteY3" fmla="*/ 423077 h 3578088"/>
              <a:gd name="connsiteX4" fmla="*/ 2975113 w 2975113"/>
              <a:gd name="connsiteY4" fmla="*/ 3483003 h 3578088"/>
              <a:gd name="connsiteX5" fmla="*/ 2880028 w 2975113"/>
              <a:gd name="connsiteY5" fmla="*/ 3578088 h 3578088"/>
              <a:gd name="connsiteX6" fmla="*/ 95085 w 2975113"/>
              <a:gd name="connsiteY6" fmla="*/ 3578088 h 3578088"/>
              <a:gd name="connsiteX7" fmla="*/ 0 w 2975113"/>
              <a:gd name="connsiteY7" fmla="*/ 3483003 h 3578088"/>
              <a:gd name="connsiteX8" fmla="*/ 0 w 2975113"/>
              <a:gd name="connsiteY8" fmla="*/ 423077 h 3578088"/>
              <a:gd name="connsiteX0" fmla="*/ 0 w 2975113"/>
              <a:gd name="connsiteY0" fmla="*/ 473675 h 3628686"/>
              <a:gd name="connsiteX1" fmla="*/ 840520 w 2975113"/>
              <a:gd name="connsiteY1" fmla="*/ 80416 h 3628686"/>
              <a:gd name="connsiteX2" fmla="*/ 1955689 w 2975113"/>
              <a:gd name="connsiteY2" fmla="*/ 50598 h 3628686"/>
              <a:gd name="connsiteX3" fmla="*/ 2975113 w 2975113"/>
              <a:gd name="connsiteY3" fmla="*/ 473675 h 3628686"/>
              <a:gd name="connsiteX4" fmla="*/ 2975113 w 2975113"/>
              <a:gd name="connsiteY4" fmla="*/ 3533601 h 3628686"/>
              <a:gd name="connsiteX5" fmla="*/ 2880028 w 2975113"/>
              <a:gd name="connsiteY5" fmla="*/ 3628686 h 3628686"/>
              <a:gd name="connsiteX6" fmla="*/ 95085 w 2975113"/>
              <a:gd name="connsiteY6" fmla="*/ 3628686 h 3628686"/>
              <a:gd name="connsiteX7" fmla="*/ 0 w 2975113"/>
              <a:gd name="connsiteY7" fmla="*/ 3533601 h 3628686"/>
              <a:gd name="connsiteX8" fmla="*/ 0 w 2975113"/>
              <a:gd name="connsiteY8" fmla="*/ 473675 h 362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5113" h="3628686">
                <a:moveTo>
                  <a:pt x="0" y="473675"/>
                </a:moveTo>
                <a:cubicBezTo>
                  <a:pt x="0" y="421161"/>
                  <a:pt x="788006" y="80416"/>
                  <a:pt x="840520" y="80416"/>
                </a:cubicBezTo>
                <a:cubicBezTo>
                  <a:pt x="1768834" y="80416"/>
                  <a:pt x="1057193" y="-78611"/>
                  <a:pt x="1955689" y="50598"/>
                </a:cubicBezTo>
                <a:cubicBezTo>
                  <a:pt x="2008203" y="50598"/>
                  <a:pt x="2975113" y="421161"/>
                  <a:pt x="2975113" y="473675"/>
                </a:cubicBezTo>
                <a:lnTo>
                  <a:pt x="2975113" y="3533601"/>
                </a:lnTo>
                <a:cubicBezTo>
                  <a:pt x="2975113" y="3586115"/>
                  <a:pt x="2932542" y="3628686"/>
                  <a:pt x="2880028" y="3628686"/>
                </a:cubicBezTo>
                <a:lnTo>
                  <a:pt x="95085" y="3628686"/>
                </a:lnTo>
                <a:cubicBezTo>
                  <a:pt x="42571" y="3628686"/>
                  <a:pt x="0" y="3586115"/>
                  <a:pt x="0" y="3533601"/>
                </a:cubicBezTo>
                <a:lnTo>
                  <a:pt x="0" y="473675"/>
                </a:lnTo>
                <a:close/>
              </a:path>
            </a:pathLst>
          </a:custGeom>
          <a:gradFill flip="none" rotWithShape="1">
            <a:gsLst>
              <a:gs pos="0">
                <a:srgbClr val="95B3D7">
                  <a:tint val="66000"/>
                  <a:satMod val="160000"/>
                </a:srgbClr>
              </a:gs>
              <a:gs pos="50000">
                <a:srgbClr val="95B3D7">
                  <a:tint val="44500"/>
                  <a:satMod val="160000"/>
                </a:srgbClr>
              </a:gs>
              <a:gs pos="100000">
                <a:srgbClr val="95B3D7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365284" y="886756"/>
            <a:ext cx="3292316" cy="3894793"/>
          </a:xfrm>
          <a:custGeom>
            <a:avLst/>
            <a:gdLst>
              <a:gd name="connsiteX0" fmla="*/ 0 w 3292316"/>
              <a:gd name="connsiteY0" fmla="*/ 0 h 3124200"/>
              <a:gd name="connsiteX1" fmla="*/ 3292316 w 3292316"/>
              <a:gd name="connsiteY1" fmla="*/ 0 h 3124200"/>
              <a:gd name="connsiteX2" fmla="*/ 3292316 w 3292316"/>
              <a:gd name="connsiteY2" fmla="*/ 3124200 h 3124200"/>
              <a:gd name="connsiteX3" fmla="*/ 0 w 3292316"/>
              <a:gd name="connsiteY3" fmla="*/ 3124200 h 3124200"/>
              <a:gd name="connsiteX4" fmla="*/ 0 w 3292316"/>
              <a:gd name="connsiteY4" fmla="*/ 0 h 3124200"/>
              <a:gd name="connsiteX5" fmla="*/ 207634 w 3292316"/>
              <a:gd name="connsiteY5" fmla="*/ 207634 h 3124200"/>
              <a:gd name="connsiteX6" fmla="*/ 207634 w 3292316"/>
              <a:gd name="connsiteY6" fmla="*/ 2916566 h 3124200"/>
              <a:gd name="connsiteX7" fmla="*/ 3084682 w 3292316"/>
              <a:gd name="connsiteY7" fmla="*/ 2916566 h 3124200"/>
              <a:gd name="connsiteX8" fmla="*/ 3084682 w 3292316"/>
              <a:gd name="connsiteY8" fmla="*/ 207634 h 3124200"/>
              <a:gd name="connsiteX9" fmla="*/ 207634 w 3292316"/>
              <a:gd name="connsiteY9" fmla="*/ 207634 h 3124200"/>
              <a:gd name="connsiteX0" fmla="*/ 0 w 3292316"/>
              <a:gd name="connsiteY0" fmla="*/ 541866 h 3666066"/>
              <a:gd name="connsiteX1" fmla="*/ 3292316 w 3292316"/>
              <a:gd name="connsiteY1" fmla="*/ 541866 h 3666066"/>
              <a:gd name="connsiteX2" fmla="*/ 3292316 w 3292316"/>
              <a:gd name="connsiteY2" fmla="*/ 3666066 h 3666066"/>
              <a:gd name="connsiteX3" fmla="*/ 0 w 3292316"/>
              <a:gd name="connsiteY3" fmla="*/ 3666066 h 3666066"/>
              <a:gd name="connsiteX4" fmla="*/ 0 w 3292316"/>
              <a:gd name="connsiteY4" fmla="*/ 541866 h 3666066"/>
              <a:gd name="connsiteX5" fmla="*/ 207634 w 3292316"/>
              <a:gd name="connsiteY5" fmla="*/ 749500 h 3666066"/>
              <a:gd name="connsiteX6" fmla="*/ 207634 w 3292316"/>
              <a:gd name="connsiteY6" fmla="*/ 3458432 h 3666066"/>
              <a:gd name="connsiteX7" fmla="*/ 3084682 w 3292316"/>
              <a:gd name="connsiteY7" fmla="*/ 3458432 h 3666066"/>
              <a:gd name="connsiteX8" fmla="*/ 3084682 w 3292316"/>
              <a:gd name="connsiteY8" fmla="*/ 749500 h 3666066"/>
              <a:gd name="connsiteX9" fmla="*/ 207634 w 3292316"/>
              <a:gd name="connsiteY9" fmla="*/ 749500 h 3666066"/>
              <a:gd name="connsiteX0" fmla="*/ 0 w 3292316"/>
              <a:gd name="connsiteY0" fmla="*/ 796240 h 3920440"/>
              <a:gd name="connsiteX1" fmla="*/ 3292316 w 3292316"/>
              <a:gd name="connsiteY1" fmla="*/ 796240 h 3920440"/>
              <a:gd name="connsiteX2" fmla="*/ 3292316 w 3292316"/>
              <a:gd name="connsiteY2" fmla="*/ 3920440 h 3920440"/>
              <a:gd name="connsiteX3" fmla="*/ 0 w 3292316"/>
              <a:gd name="connsiteY3" fmla="*/ 3920440 h 3920440"/>
              <a:gd name="connsiteX4" fmla="*/ 0 w 3292316"/>
              <a:gd name="connsiteY4" fmla="*/ 796240 h 3920440"/>
              <a:gd name="connsiteX5" fmla="*/ 207634 w 3292316"/>
              <a:gd name="connsiteY5" fmla="*/ 1003874 h 3920440"/>
              <a:gd name="connsiteX6" fmla="*/ 207634 w 3292316"/>
              <a:gd name="connsiteY6" fmla="*/ 3712806 h 3920440"/>
              <a:gd name="connsiteX7" fmla="*/ 3084682 w 3292316"/>
              <a:gd name="connsiteY7" fmla="*/ 3712806 h 3920440"/>
              <a:gd name="connsiteX8" fmla="*/ 3084682 w 3292316"/>
              <a:gd name="connsiteY8" fmla="*/ 1003874 h 3920440"/>
              <a:gd name="connsiteX9" fmla="*/ 207634 w 3292316"/>
              <a:gd name="connsiteY9" fmla="*/ 1003874 h 3920440"/>
              <a:gd name="connsiteX0" fmla="*/ 0 w 3292316"/>
              <a:gd name="connsiteY0" fmla="*/ 762826 h 3887026"/>
              <a:gd name="connsiteX1" fmla="*/ 3292316 w 3292316"/>
              <a:gd name="connsiteY1" fmla="*/ 762826 h 3887026"/>
              <a:gd name="connsiteX2" fmla="*/ 3292316 w 3292316"/>
              <a:gd name="connsiteY2" fmla="*/ 3887026 h 3887026"/>
              <a:gd name="connsiteX3" fmla="*/ 0 w 3292316"/>
              <a:gd name="connsiteY3" fmla="*/ 3887026 h 3887026"/>
              <a:gd name="connsiteX4" fmla="*/ 0 w 3292316"/>
              <a:gd name="connsiteY4" fmla="*/ 762826 h 3887026"/>
              <a:gd name="connsiteX5" fmla="*/ 207634 w 3292316"/>
              <a:gd name="connsiteY5" fmla="*/ 970460 h 3887026"/>
              <a:gd name="connsiteX6" fmla="*/ 207634 w 3292316"/>
              <a:gd name="connsiteY6" fmla="*/ 3679392 h 3887026"/>
              <a:gd name="connsiteX7" fmla="*/ 3084682 w 3292316"/>
              <a:gd name="connsiteY7" fmla="*/ 3679392 h 3887026"/>
              <a:gd name="connsiteX8" fmla="*/ 3084682 w 3292316"/>
              <a:gd name="connsiteY8" fmla="*/ 970460 h 3887026"/>
              <a:gd name="connsiteX9" fmla="*/ 207634 w 3292316"/>
              <a:gd name="connsiteY9" fmla="*/ 970460 h 3887026"/>
              <a:gd name="connsiteX0" fmla="*/ 0 w 3292316"/>
              <a:gd name="connsiteY0" fmla="*/ 723964 h 3848164"/>
              <a:gd name="connsiteX1" fmla="*/ 3292316 w 3292316"/>
              <a:gd name="connsiteY1" fmla="*/ 723964 h 3848164"/>
              <a:gd name="connsiteX2" fmla="*/ 3292316 w 3292316"/>
              <a:gd name="connsiteY2" fmla="*/ 3848164 h 3848164"/>
              <a:gd name="connsiteX3" fmla="*/ 0 w 3292316"/>
              <a:gd name="connsiteY3" fmla="*/ 3848164 h 3848164"/>
              <a:gd name="connsiteX4" fmla="*/ 0 w 3292316"/>
              <a:gd name="connsiteY4" fmla="*/ 723964 h 3848164"/>
              <a:gd name="connsiteX5" fmla="*/ 207634 w 3292316"/>
              <a:gd name="connsiteY5" fmla="*/ 931598 h 3848164"/>
              <a:gd name="connsiteX6" fmla="*/ 207634 w 3292316"/>
              <a:gd name="connsiteY6" fmla="*/ 3640530 h 3848164"/>
              <a:gd name="connsiteX7" fmla="*/ 3084682 w 3292316"/>
              <a:gd name="connsiteY7" fmla="*/ 3640530 h 3848164"/>
              <a:gd name="connsiteX8" fmla="*/ 3084682 w 3292316"/>
              <a:gd name="connsiteY8" fmla="*/ 931598 h 3848164"/>
              <a:gd name="connsiteX9" fmla="*/ 207634 w 3292316"/>
              <a:gd name="connsiteY9" fmla="*/ 931598 h 3848164"/>
              <a:gd name="connsiteX0" fmla="*/ 0 w 3292316"/>
              <a:gd name="connsiteY0" fmla="*/ 759810 h 3884010"/>
              <a:gd name="connsiteX1" fmla="*/ 3292316 w 3292316"/>
              <a:gd name="connsiteY1" fmla="*/ 759810 h 3884010"/>
              <a:gd name="connsiteX2" fmla="*/ 3292316 w 3292316"/>
              <a:gd name="connsiteY2" fmla="*/ 3884010 h 3884010"/>
              <a:gd name="connsiteX3" fmla="*/ 0 w 3292316"/>
              <a:gd name="connsiteY3" fmla="*/ 3884010 h 3884010"/>
              <a:gd name="connsiteX4" fmla="*/ 0 w 3292316"/>
              <a:gd name="connsiteY4" fmla="*/ 759810 h 3884010"/>
              <a:gd name="connsiteX5" fmla="*/ 207634 w 3292316"/>
              <a:gd name="connsiteY5" fmla="*/ 967444 h 3884010"/>
              <a:gd name="connsiteX6" fmla="*/ 207634 w 3292316"/>
              <a:gd name="connsiteY6" fmla="*/ 3676376 h 3884010"/>
              <a:gd name="connsiteX7" fmla="*/ 3084682 w 3292316"/>
              <a:gd name="connsiteY7" fmla="*/ 3676376 h 3884010"/>
              <a:gd name="connsiteX8" fmla="*/ 3084682 w 3292316"/>
              <a:gd name="connsiteY8" fmla="*/ 967444 h 3884010"/>
              <a:gd name="connsiteX9" fmla="*/ 207634 w 3292316"/>
              <a:gd name="connsiteY9" fmla="*/ 967444 h 3884010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2316" h="3894793">
                <a:moveTo>
                  <a:pt x="0" y="770593"/>
                </a:moveTo>
                <a:cubicBezTo>
                  <a:pt x="1082199" y="-357167"/>
                  <a:pt x="2423477" y="-151427"/>
                  <a:pt x="3292316" y="770593"/>
                </a:cubicBezTo>
                <a:lnTo>
                  <a:pt x="3292316" y="3894793"/>
                </a:lnTo>
                <a:lnTo>
                  <a:pt x="0" y="3894793"/>
                </a:lnTo>
                <a:lnTo>
                  <a:pt x="0" y="770593"/>
                </a:lnTo>
                <a:close/>
                <a:moveTo>
                  <a:pt x="207634" y="978227"/>
                </a:moveTo>
                <a:lnTo>
                  <a:pt x="207634" y="3687159"/>
                </a:lnTo>
                <a:lnTo>
                  <a:pt x="3084682" y="3687159"/>
                </a:lnTo>
                <a:lnTo>
                  <a:pt x="3084682" y="978227"/>
                </a:lnTo>
                <a:cubicBezTo>
                  <a:pt x="2971486" y="300047"/>
                  <a:pt x="861850" y="-256213"/>
                  <a:pt x="207634" y="978227"/>
                </a:cubicBezTo>
                <a:close/>
              </a:path>
            </a:pathLst>
          </a:custGeom>
          <a:gradFill flip="none" rotWithShape="1">
            <a:gsLst>
              <a:gs pos="1000">
                <a:schemeClr val="tx1">
                  <a:lumMod val="75000"/>
                  <a:lumOff val="2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928686" y="1995683"/>
            <a:ext cx="1022350" cy="2125467"/>
          </a:xfrm>
          <a:custGeom>
            <a:avLst/>
            <a:gdLst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2038350"/>
              <a:gd name="connsiteX1" fmla="*/ 330200 w 1022350"/>
              <a:gd name="connsiteY1" fmla="*/ 146050 h 2038350"/>
              <a:gd name="connsiteX2" fmla="*/ 0 w 1022350"/>
              <a:gd name="connsiteY2" fmla="*/ 438150 h 2038350"/>
              <a:gd name="connsiteX3" fmla="*/ 0 w 1022350"/>
              <a:gd name="connsiteY3" fmla="*/ 1898650 h 2038350"/>
              <a:gd name="connsiteX4" fmla="*/ 1022350 w 1022350"/>
              <a:gd name="connsiteY4" fmla="*/ 1898650 h 2038350"/>
              <a:gd name="connsiteX5" fmla="*/ 1022350 w 1022350"/>
              <a:gd name="connsiteY5" fmla="*/ 412750 h 2038350"/>
              <a:gd name="connsiteX6" fmla="*/ 679450 w 1022350"/>
              <a:gd name="connsiteY6" fmla="*/ 139700 h 2038350"/>
              <a:gd name="connsiteX7" fmla="*/ 679450 w 1022350"/>
              <a:gd name="connsiteY7" fmla="*/ 19050 h 20383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2129067"/>
              <a:gd name="connsiteX1" fmla="*/ 330200 w 1022350"/>
              <a:gd name="connsiteY1" fmla="*/ 146050 h 2129067"/>
              <a:gd name="connsiteX2" fmla="*/ 0 w 1022350"/>
              <a:gd name="connsiteY2" fmla="*/ 438150 h 2129067"/>
              <a:gd name="connsiteX3" fmla="*/ 0 w 1022350"/>
              <a:gd name="connsiteY3" fmla="*/ 1898650 h 2129067"/>
              <a:gd name="connsiteX4" fmla="*/ 1022350 w 1022350"/>
              <a:gd name="connsiteY4" fmla="*/ 1898650 h 2129067"/>
              <a:gd name="connsiteX5" fmla="*/ 1022350 w 1022350"/>
              <a:gd name="connsiteY5" fmla="*/ 412750 h 2129067"/>
              <a:gd name="connsiteX6" fmla="*/ 679450 w 1022350"/>
              <a:gd name="connsiteY6" fmla="*/ 139700 h 2129067"/>
              <a:gd name="connsiteX7" fmla="*/ 679450 w 1022350"/>
              <a:gd name="connsiteY7" fmla="*/ 19050 h 2129067"/>
              <a:gd name="connsiteX0" fmla="*/ 330200 w 1022350"/>
              <a:gd name="connsiteY0" fmla="*/ 0 h 2125467"/>
              <a:gd name="connsiteX1" fmla="*/ 330200 w 1022350"/>
              <a:gd name="connsiteY1" fmla="*/ 146050 h 2125467"/>
              <a:gd name="connsiteX2" fmla="*/ 0 w 1022350"/>
              <a:gd name="connsiteY2" fmla="*/ 438150 h 2125467"/>
              <a:gd name="connsiteX3" fmla="*/ 0 w 1022350"/>
              <a:gd name="connsiteY3" fmla="*/ 1898650 h 2125467"/>
              <a:gd name="connsiteX4" fmla="*/ 1022350 w 1022350"/>
              <a:gd name="connsiteY4" fmla="*/ 1898650 h 2125467"/>
              <a:gd name="connsiteX5" fmla="*/ 1022350 w 1022350"/>
              <a:gd name="connsiteY5" fmla="*/ 412750 h 2125467"/>
              <a:gd name="connsiteX6" fmla="*/ 679450 w 1022350"/>
              <a:gd name="connsiteY6" fmla="*/ 139700 h 2125467"/>
              <a:gd name="connsiteX7" fmla="*/ 679450 w 1022350"/>
              <a:gd name="connsiteY7" fmla="*/ 19050 h 2125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2350" h="2125467">
                <a:moveTo>
                  <a:pt x="330200" y="0"/>
                </a:moveTo>
                <a:lnTo>
                  <a:pt x="330200" y="146050"/>
                </a:lnTo>
                <a:cubicBezTo>
                  <a:pt x="193939" y="181505"/>
                  <a:pt x="41011" y="216958"/>
                  <a:pt x="0" y="438150"/>
                </a:cubicBezTo>
                <a:lnTo>
                  <a:pt x="0" y="1898650"/>
                </a:lnTo>
                <a:cubicBezTo>
                  <a:pt x="226483" y="2198688"/>
                  <a:pt x="812535" y="2203450"/>
                  <a:pt x="1022350" y="1898650"/>
                </a:cubicBezTo>
                <a:lnTo>
                  <a:pt x="1022350" y="412750"/>
                </a:lnTo>
                <a:cubicBezTo>
                  <a:pt x="1022350" y="343164"/>
                  <a:pt x="912813" y="156898"/>
                  <a:pt x="679450" y="139700"/>
                </a:cubicBezTo>
                <a:lnTo>
                  <a:pt x="679450" y="19050"/>
                </a:lnTo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49"/>
          <a:stretch/>
        </p:blipFill>
        <p:spPr>
          <a:xfrm>
            <a:off x="918074" y="2362808"/>
            <a:ext cx="1036234" cy="7102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55921" y="2493966"/>
            <a:ext cx="766372" cy="1473392"/>
            <a:chOff x="3479800" y="4183855"/>
            <a:chExt cx="2019935" cy="3209451"/>
          </a:xfrm>
        </p:grpSpPr>
        <p:sp>
          <p:nvSpPr>
            <p:cNvPr id="16" name="Rounded Rectangle 15"/>
            <p:cNvSpPr/>
            <p:nvPr/>
          </p:nvSpPr>
          <p:spPr>
            <a:xfrm>
              <a:off x="3562350" y="4183855"/>
              <a:ext cx="83820" cy="3205163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91903" y="4226243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323205" y="4188143"/>
              <a:ext cx="83820" cy="3205163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086350" y="4224338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305300" y="4224338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532630" y="4235450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479800" y="5867400"/>
              <a:ext cx="514350" cy="190500"/>
            </a:xfrm>
            <a:custGeom>
              <a:avLst/>
              <a:gdLst>
                <a:gd name="connsiteX0" fmla="*/ 0 w 514350"/>
                <a:gd name="connsiteY0" fmla="*/ 0 h 190500"/>
                <a:gd name="connsiteX1" fmla="*/ 101600 w 514350"/>
                <a:gd name="connsiteY1" fmla="*/ 31750 h 190500"/>
                <a:gd name="connsiteX2" fmla="*/ 514350 w 514350"/>
                <a:gd name="connsiteY2" fmla="*/ 38100 h 190500"/>
                <a:gd name="connsiteX3" fmla="*/ 514350 w 514350"/>
                <a:gd name="connsiteY3" fmla="*/ 190500 h 190500"/>
                <a:gd name="connsiteX4" fmla="*/ 76200 w 514350"/>
                <a:gd name="connsiteY4" fmla="*/ 190500 h 190500"/>
                <a:gd name="connsiteX5" fmla="*/ 0 w 514350"/>
                <a:gd name="connsiteY5" fmla="*/ 158750 h 190500"/>
                <a:gd name="connsiteX6" fmla="*/ 0 w 514350"/>
                <a:gd name="connsiteY6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0" h="190500">
                  <a:moveTo>
                    <a:pt x="0" y="0"/>
                  </a:moveTo>
                  <a:lnTo>
                    <a:pt x="101600" y="31750"/>
                  </a:lnTo>
                  <a:lnTo>
                    <a:pt x="514350" y="38100"/>
                  </a:lnTo>
                  <a:lnTo>
                    <a:pt x="514350" y="190500"/>
                  </a:lnTo>
                  <a:lnTo>
                    <a:pt x="76200" y="190500"/>
                  </a:lnTo>
                  <a:lnTo>
                    <a:pt x="0" y="1587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flipH="1">
              <a:off x="4985385" y="5859780"/>
              <a:ext cx="514350" cy="190500"/>
            </a:xfrm>
            <a:custGeom>
              <a:avLst/>
              <a:gdLst>
                <a:gd name="connsiteX0" fmla="*/ 0 w 514350"/>
                <a:gd name="connsiteY0" fmla="*/ 0 h 190500"/>
                <a:gd name="connsiteX1" fmla="*/ 101600 w 514350"/>
                <a:gd name="connsiteY1" fmla="*/ 31750 h 190500"/>
                <a:gd name="connsiteX2" fmla="*/ 514350 w 514350"/>
                <a:gd name="connsiteY2" fmla="*/ 38100 h 190500"/>
                <a:gd name="connsiteX3" fmla="*/ 514350 w 514350"/>
                <a:gd name="connsiteY3" fmla="*/ 190500 h 190500"/>
                <a:gd name="connsiteX4" fmla="*/ 76200 w 514350"/>
                <a:gd name="connsiteY4" fmla="*/ 190500 h 190500"/>
                <a:gd name="connsiteX5" fmla="*/ 0 w 514350"/>
                <a:gd name="connsiteY5" fmla="*/ 158750 h 190500"/>
                <a:gd name="connsiteX6" fmla="*/ 0 w 514350"/>
                <a:gd name="connsiteY6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0" h="190500">
                  <a:moveTo>
                    <a:pt x="0" y="0"/>
                  </a:moveTo>
                  <a:lnTo>
                    <a:pt x="101600" y="31750"/>
                  </a:lnTo>
                  <a:lnTo>
                    <a:pt x="514350" y="38100"/>
                  </a:lnTo>
                  <a:lnTo>
                    <a:pt x="514350" y="190500"/>
                  </a:lnTo>
                  <a:lnTo>
                    <a:pt x="76200" y="190500"/>
                  </a:lnTo>
                  <a:lnTo>
                    <a:pt x="0" y="1587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258310" y="5853451"/>
              <a:ext cx="374650" cy="15743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98126" y="2141376"/>
            <a:ext cx="48098" cy="1403708"/>
            <a:chOff x="2473645" y="1288693"/>
            <a:chExt cx="48098" cy="1403708"/>
          </a:xfrm>
        </p:grpSpPr>
        <p:sp>
          <p:nvSpPr>
            <p:cNvPr id="26" name="Rounded Rectangle 25"/>
            <p:cNvSpPr/>
            <p:nvPr/>
          </p:nvSpPr>
          <p:spPr>
            <a:xfrm>
              <a:off x="2473645" y="1288693"/>
              <a:ext cx="45719" cy="1403708"/>
            </a:xfrm>
            <a:prstGeom prst="roundRect">
              <a:avLst/>
            </a:prstGeom>
            <a:gradFill flip="none" rotWithShape="1">
              <a:gsLst>
                <a:gs pos="0">
                  <a:srgbClr val="CF6F9F"/>
                </a:gs>
                <a:gs pos="50000">
                  <a:srgbClr val="E1BDCF"/>
                </a:gs>
                <a:gs pos="100000">
                  <a:srgbClr val="CF6F9F"/>
                </a:gs>
              </a:gsLst>
              <a:lin ang="0" scaled="1"/>
              <a:tileRect/>
            </a:gradFill>
            <a:ln w="6350">
              <a:solidFill>
                <a:srgbClr val="CF6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481460" y="1343034"/>
              <a:ext cx="40283" cy="1333139"/>
              <a:chOff x="2294795" y="1320645"/>
              <a:chExt cx="40283" cy="1333139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2315503" y="144419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2301940" y="1527540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2319884" y="17087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Cube 30"/>
              <p:cNvSpPr/>
              <p:nvPr/>
            </p:nvSpPr>
            <p:spPr>
              <a:xfrm>
                <a:off x="2306397" y="17886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2319334" y="157645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Freeform 32"/>
              <p:cNvSpPr/>
              <p:nvPr/>
            </p:nvSpPr>
            <p:spPr>
              <a:xfrm>
                <a:off x="2302667" y="1631309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2320611" y="18611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Cube 34"/>
              <p:cNvSpPr/>
              <p:nvPr/>
            </p:nvSpPr>
            <p:spPr>
              <a:xfrm>
                <a:off x="2307124" y="19410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2307430" y="199424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2302667" y="206567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2320611" y="224692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Cube 38"/>
              <p:cNvSpPr/>
              <p:nvPr/>
            </p:nvSpPr>
            <p:spPr>
              <a:xfrm>
                <a:off x="2307124" y="232683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2305049" y="214295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2300286" y="221438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2318230" y="239563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2304743" y="247554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2305049" y="230356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2300286" y="2375003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2318230" y="2556252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2304743" y="2636158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Freeform 47"/>
              <p:cNvSpPr/>
              <p:nvPr/>
            </p:nvSpPr>
            <p:spPr>
              <a:xfrm>
                <a:off x="2315122" y="1320645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2295524" y="1412083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2319334" y="1362074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2294795" y="1491057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1315245" y="2141376"/>
            <a:ext cx="45719" cy="1403708"/>
            <a:chOff x="2290764" y="1288693"/>
            <a:chExt cx="45719" cy="1403708"/>
          </a:xfrm>
        </p:grpSpPr>
        <p:sp>
          <p:nvSpPr>
            <p:cNvPr id="53" name="Rounded Rectangle 52"/>
            <p:cNvSpPr/>
            <p:nvPr/>
          </p:nvSpPr>
          <p:spPr>
            <a:xfrm>
              <a:off x="2290764" y="1288693"/>
              <a:ext cx="45719" cy="1403708"/>
            </a:xfrm>
            <a:prstGeom prst="roundRect">
              <a:avLst/>
            </a:prstGeom>
            <a:gradFill flip="none" rotWithShape="1">
              <a:gsLst>
                <a:gs pos="0">
                  <a:srgbClr val="CF6F9F"/>
                </a:gs>
                <a:gs pos="50000">
                  <a:srgbClr val="E1BDCF"/>
                </a:gs>
                <a:gs pos="100000">
                  <a:srgbClr val="CF6F9F"/>
                </a:gs>
              </a:gsLst>
              <a:lin ang="0" scaled="1"/>
              <a:tileRect/>
            </a:gradFill>
            <a:ln w="6350">
              <a:solidFill>
                <a:srgbClr val="CF6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2294795" y="1320645"/>
              <a:ext cx="40283" cy="1333139"/>
              <a:chOff x="2294795" y="1320645"/>
              <a:chExt cx="40283" cy="1333139"/>
            </a:xfrm>
          </p:grpSpPr>
          <p:sp>
            <p:nvSpPr>
              <p:cNvPr id="55" name="Freeform 54"/>
              <p:cNvSpPr/>
              <p:nvPr/>
            </p:nvSpPr>
            <p:spPr>
              <a:xfrm>
                <a:off x="2315503" y="144419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2301940" y="1527540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2319884" y="17087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Cube 57"/>
              <p:cNvSpPr/>
              <p:nvPr/>
            </p:nvSpPr>
            <p:spPr>
              <a:xfrm>
                <a:off x="2306397" y="17886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Freeform 58"/>
              <p:cNvSpPr/>
              <p:nvPr/>
            </p:nvSpPr>
            <p:spPr>
              <a:xfrm>
                <a:off x="2319334" y="157645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2302667" y="1631309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2320611" y="18611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Cube 61"/>
              <p:cNvSpPr/>
              <p:nvPr/>
            </p:nvSpPr>
            <p:spPr>
              <a:xfrm>
                <a:off x="2307124" y="19410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Freeform 62"/>
              <p:cNvSpPr/>
              <p:nvPr/>
            </p:nvSpPr>
            <p:spPr>
              <a:xfrm>
                <a:off x="2307430" y="199424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2302667" y="206567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2320611" y="224692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Cube 65"/>
              <p:cNvSpPr/>
              <p:nvPr/>
            </p:nvSpPr>
            <p:spPr>
              <a:xfrm>
                <a:off x="2307124" y="232683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2305049" y="214295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2300286" y="221438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2318230" y="239563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Cube 69"/>
              <p:cNvSpPr/>
              <p:nvPr/>
            </p:nvSpPr>
            <p:spPr>
              <a:xfrm>
                <a:off x="2304743" y="247554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305049" y="230356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2300286" y="2375003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318230" y="2556252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Cube 73"/>
              <p:cNvSpPr/>
              <p:nvPr/>
            </p:nvSpPr>
            <p:spPr>
              <a:xfrm>
                <a:off x="2304743" y="2636158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2315122" y="1320645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2295524" y="1412083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2319334" y="1362074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2294795" y="1491057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1216123" y="1936785"/>
            <a:ext cx="461486" cy="229672"/>
            <a:chOff x="4343400" y="1835943"/>
            <a:chExt cx="461486" cy="229672"/>
          </a:xfrm>
        </p:grpSpPr>
        <p:sp>
          <p:nvSpPr>
            <p:cNvPr id="80" name="Oval 79"/>
            <p:cNvSpPr/>
            <p:nvPr/>
          </p:nvSpPr>
          <p:spPr>
            <a:xfrm>
              <a:off x="4343876" y="1835943"/>
              <a:ext cx="461010" cy="457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4343400" y="1860233"/>
              <a:ext cx="457200" cy="205382"/>
            </a:xfrm>
            <a:custGeom>
              <a:avLst/>
              <a:gdLst>
                <a:gd name="connsiteX0" fmla="*/ 78582 w 473869"/>
                <a:gd name="connsiteY0" fmla="*/ 188118 h 188118"/>
                <a:gd name="connsiteX1" fmla="*/ 366713 w 473869"/>
                <a:gd name="connsiteY1" fmla="*/ 188118 h 188118"/>
                <a:gd name="connsiteX2" fmla="*/ 366713 w 473869"/>
                <a:gd name="connsiteY2" fmla="*/ 50006 h 188118"/>
                <a:gd name="connsiteX3" fmla="*/ 473869 w 473869"/>
                <a:gd name="connsiteY3" fmla="*/ 50006 h 188118"/>
                <a:gd name="connsiteX4" fmla="*/ 473869 w 473869"/>
                <a:gd name="connsiteY4" fmla="*/ 0 h 188118"/>
                <a:gd name="connsiteX5" fmla="*/ 0 w 473869"/>
                <a:gd name="connsiteY5" fmla="*/ 0 h 188118"/>
                <a:gd name="connsiteX6" fmla="*/ 0 w 473869"/>
                <a:gd name="connsiteY6" fmla="*/ 42862 h 188118"/>
                <a:gd name="connsiteX7" fmla="*/ 97632 w 473869"/>
                <a:gd name="connsiteY7" fmla="*/ 42862 h 188118"/>
                <a:gd name="connsiteX8" fmla="*/ 78582 w 473869"/>
                <a:gd name="connsiteY8" fmla="*/ 188118 h 188118"/>
                <a:gd name="connsiteX0" fmla="*/ 78582 w 473869"/>
                <a:gd name="connsiteY0" fmla="*/ 188118 h 188118"/>
                <a:gd name="connsiteX1" fmla="*/ 366713 w 473869"/>
                <a:gd name="connsiteY1" fmla="*/ 188118 h 188118"/>
                <a:gd name="connsiteX2" fmla="*/ 366713 w 473869"/>
                <a:gd name="connsiteY2" fmla="*/ 50006 h 188118"/>
                <a:gd name="connsiteX3" fmla="*/ 473869 w 473869"/>
                <a:gd name="connsiteY3" fmla="*/ 50006 h 188118"/>
                <a:gd name="connsiteX4" fmla="*/ 473869 w 473869"/>
                <a:gd name="connsiteY4" fmla="*/ 0 h 188118"/>
                <a:gd name="connsiteX5" fmla="*/ 0 w 473869"/>
                <a:gd name="connsiteY5" fmla="*/ 0 h 188118"/>
                <a:gd name="connsiteX6" fmla="*/ 0 w 473869"/>
                <a:gd name="connsiteY6" fmla="*/ 42862 h 188118"/>
                <a:gd name="connsiteX7" fmla="*/ 76201 w 473869"/>
                <a:gd name="connsiteY7" fmla="*/ 45243 h 188118"/>
                <a:gd name="connsiteX8" fmla="*/ 78582 w 473869"/>
                <a:gd name="connsiteY8" fmla="*/ 188118 h 188118"/>
                <a:gd name="connsiteX0" fmla="*/ 78582 w 473869"/>
                <a:gd name="connsiteY0" fmla="*/ 188118 h 188118"/>
                <a:gd name="connsiteX1" fmla="*/ 366713 w 473869"/>
                <a:gd name="connsiteY1" fmla="*/ 188118 h 188118"/>
                <a:gd name="connsiteX2" fmla="*/ 366713 w 473869"/>
                <a:gd name="connsiteY2" fmla="*/ 50006 h 188118"/>
                <a:gd name="connsiteX3" fmla="*/ 461963 w 473869"/>
                <a:gd name="connsiteY3" fmla="*/ 50006 h 188118"/>
                <a:gd name="connsiteX4" fmla="*/ 473869 w 473869"/>
                <a:gd name="connsiteY4" fmla="*/ 0 h 188118"/>
                <a:gd name="connsiteX5" fmla="*/ 0 w 473869"/>
                <a:gd name="connsiteY5" fmla="*/ 0 h 188118"/>
                <a:gd name="connsiteX6" fmla="*/ 0 w 473869"/>
                <a:gd name="connsiteY6" fmla="*/ 42862 h 188118"/>
                <a:gd name="connsiteX7" fmla="*/ 76201 w 473869"/>
                <a:gd name="connsiteY7" fmla="*/ 45243 h 188118"/>
                <a:gd name="connsiteX8" fmla="*/ 78582 w 473869"/>
                <a:gd name="connsiteY8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0 w 461963"/>
                <a:gd name="connsiteY5" fmla="*/ 0 h 188118"/>
                <a:gd name="connsiteX6" fmla="*/ 0 w 461963"/>
                <a:gd name="connsiteY6" fmla="*/ 42862 h 188118"/>
                <a:gd name="connsiteX7" fmla="*/ 76201 w 461963"/>
                <a:gd name="connsiteY7" fmla="*/ 45243 h 188118"/>
                <a:gd name="connsiteX8" fmla="*/ 78582 w 461963"/>
                <a:gd name="connsiteY8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147638 w 461963"/>
                <a:gd name="connsiteY5" fmla="*/ 16668 h 188118"/>
                <a:gd name="connsiteX6" fmla="*/ 0 w 461963"/>
                <a:gd name="connsiteY6" fmla="*/ 0 h 188118"/>
                <a:gd name="connsiteX7" fmla="*/ 0 w 461963"/>
                <a:gd name="connsiteY7" fmla="*/ 42862 h 188118"/>
                <a:gd name="connsiteX8" fmla="*/ 76201 w 461963"/>
                <a:gd name="connsiteY8" fmla="*/ 45243 h 188118"/>
                <a:gd name="connsiteX9" fmla="*/ 78582 w 461963"/>
                <a:gd name="connsiteY9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147638 w 461963"/>
                <a:gd name="connsiteY5" fmla="*/ 16668 h 188118"/>
                <a:gd name="connsiteX6" fmla="*/ 0 w 461963"/>
                <a:gd name="connsiteY6" fmla="*/ 0 h 188118"/>
                <a:gd name="connsiteX7" fmla="*/ 0 w 461963"/>
                <a:gd name="connsiteY7" fmla="*/ 42862 h 188118"/>
                <a:gd name="connsiteX8" fmla="*/ 76201 w 461963"/>
                <a:gd name="connsiteY8" fmla="*/ 45243 h 188118"/>
                <a:gd name="connsiteX9" fmla="*/ 78582 w 461963"/>
                <a:gd name="connsiteY9" fmla="*/ 188118 h 188118"/>
                <a:gd name="connsiteX0" fmla="*/ 78582 w 461963"/>
                <a:gd name="connsiteY0" fmla="*/ 192645 h 192645"/>
                <a:gd name="connsiteX1" fmla="*/ 366713 w 461963"/>
                <a:gd name="connsiteY1" fmla="*/ 192645 h 192645"/>
                <a:gd name="connsiteX2" fmla="*/ 366713 w 461963"/>
                <a:gd name="connsiteY2" fmla="*/ 54533 h 192645"/>
                <a:gd name="connsiteX3" fmla="*/ 461963 w 461963"/>
                <a:gd name="connsiteY3" fmla="*/ 54533 h 192645"/>
                <a:gd name="connsiteX4" fmla="*/ 457200 w 461963"/>
                <a:gd name="connsiteY4" fmla="*/ 6908 h 192645"/>
                <a:gd name="connsiteX5" fmla="*/ 0 w 461963"/>
                <a:gd name="connsiteY5" fmla="*/ 4527 h 192645"/>
                <a:gd name="connsiteX6" fmla="*/ 0 w 461963"/>
                <a:gd name="connsiteY6" fmla="*/ 47389 h 192645"/>
                <a:gd name="connsiteX7" fmla="*/ 76201 w 461963"/>
                <a:gd name="connsiteY7" fmla="*/ 49770 h 192645"/>
                <a:gd name="connsiteX8" fmla="*/ 78582 w 461963"/>
                <a:gd name="connsiteY8" fmla="*/ 192645 h 192645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0 w 461963"/>
                <a:gd name="connsiteY5" fmla="*/ 0 h 188118"/>
                <a:gd name="connsiteX6" fmla="*/ 0 w 461963"/>
                <a:gd name="connsiteY6" fmla="*/ 42862 h 188118"/>
                <a:gd name="connsiteX7" fmla="*/ 76201 w 461963"/>
                <a:gd name="connsiteY7" fmla="*/ 45243 h 188118"/>
                <a:gd name="connsiteX8" fmla="*/ 78582 w 461963"/>
                <a:gd name="connsiteY8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0 w 461963"/>
                <a:gd name="connsiteY5" fmla="*/ 0 h 188118"/>
                <a:gd name="connsiteX6" fmla="*/ 0 w 461963"/>
                <a:gd name="connsiteY6" fmla="*/ 42862 h 188118"/>
                <a:gd name="connsiteX7" fmla="*/ 76201 w 461963"/>
                <a:gd name="connsiteY7" fmla="*/ 45243 h 188118"/>
                <a:gd name="connsiteX8" fmla="*/ 78582 w 461963"/>
                <a:gd name="connsiteY8" fmla="*/ 188118 h 188118"/>
                <a:gd name="connsiteX0" fmla="*/ 78582 w 461963"/>
                <a:gd name="connsiteY0" fmla="*/ 188118 h 201876"/>
                <a:gd name="connsiteX1" fmla="*/ 366713 w 461963"/>
                <a:gd name="connsiteY1" fmla="*/ 188118 h 201876"/>
                <a:gd name="connsiteX2" fmla="*/ 366713 w 461963"/>
                <a:gd name="connsiteY2" fmla="*/ 50006 h 201876"/>
                <a:gd name="connsiteX3" fmla="*/ 461963 w 461963"/>
                <a:gd name="connsiteY3" fmla="*/ 50006 h 201876"/>
                <a:gd name="connsiteX4" fmla="*/ 457200 w 461963"/>
                <a:gd name="connsiteY4" fmla="*/ 2381 h 201876"/>
                <a:gd name="connsiteX5" fmla="*/ 0 w 461963"/>
                <a:gd name="connsiteY5" fmla="*/ 0 h 201876"/>
                <a:gd name="connsiteX6" fmla="*/ 0 w 461963"/>
                <a:gd name="connsiteY6" fmla="*/ 42862 h 201876"/>
                <a:gd name="connsiteX7" fmla="*/ 76201 w 461963"/>
                <a:gd name="connsiteY7" fmla="*/ 45243 h 201876"/>
                <a:gd name="connsiteX8" fmla="*/ 78582 w 461963"/>
                <a:gd name="connsiteY8" fmla="*/ 188118 h 201876"/>
                <a:gd name="connsiteX0" fmla="*/ 78582 w 461963"/>
                <a:gd name="connsiteY0" fmla="*/ 188118 h 207922"/>
                <a:gd name="connsiteX1" fmla="*/ 366713 w 461963"/>
                <a:gd name="connsiteY1" fmla="*/ 188118 h 207922"/>
                <a:gd name="connsiteX2" fmla="*/ 366713 w 461963"/>
                <a:gd name="connsiteY2" fmla="*/ 50006 h 207922"/>
                <a:gd name="connsiteX3" fmla="*/ 461963 w 461963"/>
                <a:gd name="connsiteY3" fmla="*/ 50006 h 207922"/>
                <a:gd name="connsiteX4" fmla="*/ 457200 w 461963"/>
                <a:gd name="connsiteY4" fmla="*/ 2381 h 207922"/>
                <a:gd name="connsiteX5" fmla="*/ 0 w 461963"/>
                <a:gd name="connsiteY5" fmla="*/ 0 h 207922"/>
                <a:gd name="connsiteX6" fmla="*/ 0 w 461963"/>
                <a:gd name="connsiteY6" fmla="*/ 42862 h 207922"/>
                <a:gd name="connsiteX7" fmla="*/ 76201 w 461963"/>
                <a:gd name="connsiteY7" fmla="*/ 45243 h 207922"/>
                <a:gd name="connsiteX8" fmla="*/ 78582 w 461963"/>
                <a:gd name="connsiteY8" fmla="*/ 188118 h 207922"/>
                <a:gd name="connsiteX0" fmla="*/ 78582 w 459582"/>
                <a:gd name="connsiteY0" fmla="*/ 188118 h 207922"/>
                <a:gd name="connsiteX1" fmla="*/ 366713 w 459582"/>
                <a:gd name="connsiteY1" fmla="*/ 188118 h 207922"/>
                <a:gd name="connsiteX2" fmla="*/ 366713 w 459582"/>
                <a:gd name="connsiteY2" fmla="*/ 50006 h 207922"/>
                <a:gd name="connsiteX3" fmla="*/ 459582 w 459582"/>
                <a:gd name="connsiteY3" fmla="*/ 52387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78582 w 459582"/>
                <a:gd name="connsiteY0" fmla="*/ 188118 h 207922"/>
                <a:gd name="connsiteX1" fmla="*/ 366713 w 459582"/>
                <a:gd name="connsiteY1" fmla="*/ 188118 h 207922"/>
                <a:gd name="connsiteX2" fmla="*/ 366713 w 459582"/>
                <a:gd name="connsiteY2" fmla="*/ 50006 h 207922"/>
                <a:gd name="connsiteX3" fmla="*/ 459582 w 459582"/>
                <a:gd name="connsiteY3" fmla="*/ 45243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78582 w 459582"/>
                <a:gd name="connsiteY0" fmla="*/ 188118 h 207922"/>
                <a:gd name="connsiteX1" fmla="*/ 366713 w 459582"/>
                <a:gd name="connsiteY1" fmla="*/ 188118 h 207922"/>
                <a:gd name="connsiteX2" fmla="*/ 383382 w 459582"/>
                <a:gd name="connsiteY2" fmla="*/ 57150 h 207922"/>
                <a:gd name="connsiteX3" fmla="*/ 459582 w 459582"/>
                <a:gd name="connsiteY3" fmla="*/ 45243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78582 w 459582"/>
                <a:gd name="connsiteY0" fmla="*/ 188118 h 207922"/>
                <a:gd name="connsiteX1" fmla="*/ 388144 w 459582"/>
                <a:gd name="connsiteY1" fmla="*/ 188118 h 207922"/>
                <a:gd name="connsiteX2" fmla="*/ 383382 w 459582"/>
                <a:gd name="connsiteY2" fmla="*/ 57150 h 207922"/>
                <a:gd name="connsiteX3" fmla="*/ 459582 w 459582"/>
                <a:gd name="connsiteY3" fmla="*/ 45243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61913 w 459582"/>
                <a:gd name="connsiteY0" fmla="*/ 185737 h 206612"/>
                <a:gd name="connsiteX1" fmla="*/ 388144 w 459582"/>
                <a:gd name="connsiteY1" fmla="*/ 188118 h 206612"/>
                <a:gd name="connsiteX2" fmla="*/ 383382 w 459582"/>
                <a:gd name="connsiteY2" fmla="*/ 57150 h 206612"/>
                <a:gd name="connsiteX3" fmla="*/ 459582 w 459582"/>
                <a:gd name="connsiteY3" fmla="*/ 45243 h 206612"/>
                <a:gd name="connsiteX4" fmla="*/ 457200 w 459582"/>
                <a:gd name="connsiteY4" fmla="*/ 2381 h 206612"/>
                <a:gd name="connsiteX5" fmla="*/ 0 w 459582"/>
                <a:gd name="connsiteY5" fmla="*/ 0 h 206612"/>
                <a:gd name="connsiteX6" fmla="*/ 0 w 459582"/>
                <a:gd name="connsiteY6" fmla="*/ 42862 h 206612"/>
                <a:gd name="connsiteX7" fmla="*/ 76201 w 459582"/>
                <a:gd name="connsiteY7" fmla="*/ 45243 h 206612"/>
                <a:gd name="connsiteX8" fmla="*/ 61913 w 459582"/>
                <a:gd name="connsiteY8" fmla="*/ 185737 h 206612"/>
                <a:gd name="connsiteX0" fmla="*/ 61913 w 459582"/>
                <a:gd name="connsiteY0" fmla="*/ 185737 h 206612"/>
                <a:gd name="connsiteX1" fmla="*/ 388144 w 459582"/>
                <a:gd name="connsiteY1" fmla="*/ 188118 h 206612"/>
                <a:gd name="connsiteX2" fmla="*/ 383382 w 459582"/>
                <a:gd name="connsiteY2" fmla="*/ 57150 h 206612"/>
                <a:gd name="connsiteX3" fmla="*/ 459582 w 459582"/>
                <a:gd name="connsiteY3" fmla="*/ 45243 h 206612"/>
                <a:gd name="connsiteX4" fmla="*/ 457200 w 459582"/>
                <a:gd name="connsiteY4" fmla="*/ 2381 h 206612"/>
                <a:gd name="connsiteX5" fmla="*/ 0 w 459582"/>
                <a:gd name="connsiteY5" fmla="*/ 0 h 206612"/>
                <a:gd name="connsiteX6" fmla="*/ 0 w 459582"/>
                <a:gd name="connsiteY6" fmla="*/ 42862 h 206612"/>
                <a:gd name="connsiteX7" fmla="*/ 57151 w 459582"/>
                <a:gd name="connsiteY7" fmla="*/ 45243 h 206612"/>
                <a:gd name="connsiteX8" fmla="*/ 61913 w 459582"/>
                <a:gd name="connsiteY8" fmla="*/ 185737 h 206612"/>
                <a:gd name="connsiteX0" fmla="*/ 61913 w 459582"/>
                <a:gd name="connsiteY0" fmla="*/ 185737 h 206612"/>
                <a:gd name="connsiteX1" fmla="*/ 388144 w 459582"/>
                <a:gd name="connsiteY1" fmla="*/ 188118 h 206612"/>
                <a:gd name="connsiteX2" fmla="*/ 390526 w 459582"/>
                <a:gd name="connsiteY2" fmla="*/ 57150 h 206612"/>
                <a:gd name="connsiteX3" fmla="*/ 459582 w 459582"/>
                <a:gd name="connsiteY3" fmla="*/ 45243 h 206612"/>
                <a:gd name="connsiteX4" fmla="*/ 457200 w 459582"/>
                <a:gd name="connsiteY4" fmla="*/ 2381 h 206612"/>
                <a:gd name="connsiteX5" fmla="*/ 0 w 459582"/>
                <a:gd name="connsiteY5" fmla="*/ 0 h 206612"/>
                <a:gd name="connsiteX6" fmla="*/ 0 w 459582"/>
                <a:gd name="connsiteY6" fmla="*/ 42862 h 206612"/>
                <a:gd name="connsiteX7" fmla="*/ 57151 w 459582"/>
                <a:gd name="connsiteY7" fmla="*/ 45243 h 206612"/>
                <a:gd name="connsiteX8" fmla="*/ 61913 w 459582"/>
                <a:gd name="connsiteY8" fmla="*/ 185737 h 206612"/>
                <a:gd name="connsiteX0" fmla="*/ 61913 w 457200"/>
                <a:gd name="connsiteY0" fmla="*/ 185737 h 206612"/>
                <a:gd name="connsiteX1" fmla="*/ 388144 w 457200"/>
                <a:gd name="connsiteY1" fmla="*/ 188118 h 206612"/>
                <a:gd name="connsiteX2" fmla="*/ 390526 w 457200"/>
                <a:gd name="connsiteY2" fmla="*/ 57150 h 206612"/>
                <a:gd name="connsiteX3" fmla="*/ 452439 w 457200"/>
                <a:gd name="connsiteY3" fmla="*/ 45243 h 206612"/>
                <a:gd name="connsiteX4" fmla="*/ 457200 w 457200"/>
                <a:gd name="connsiteY4" fmla="*/ 2381 h 206612"/>
                <a:gd name="connsiteX5" fmla="*/ 0 w 457200"/>
                <a:gd name="connsiteY5" fmla="*/ 0 h 206612"/>
                <a:gd name="connsiteX6" fmla="*/ 0 w 457200"/>
                <a:gd name="connsiteY6" fmla="*/ 42862 h 206612"/>
                <a:gd name="connsiteX7" fmla="*/ 57151 w 457200"/>
                <a:gd name="connsiteY7" fmla="*/ 45243 h 206612"/>
                <a:gd name="connsiteX8" fmla="*/ 61913 w 457200"/>
                <a:gd name="connsiteY8" fmla="*/ 185737 h 206612"/>
                <a:gd name="connsiteX0" fmla="*/ 57150 w 457200"/>
                <a:gd name="connsiteY0" fmla="*/ 183356 h 205382"/>
                <a:gd name="connsiteX1" fmla="*/ 388144 w 457200"/>
                <a:gd name="connsiteY1" fmla="*/ 188118 h 205382"/>
                <a:gd name="connsiteX2" fmla="*/ 390526 w 457200"/>
                <a:gd name="connsiteY2" fmla="*/ 57150 h 205382"/>
                <a:gd name="connsiteX3" fmla="*/ 452439 w 457200"/>
                <a:gd name="connsiteY3" fmla="*/ 45243 h 205382"/>
                <a:gd name="connsiteX4" fmla="*/ 457200 w 457200"/>
                <a:gd name="connsiteY4" fmla="*/ 2381 h 205382"/>
                <a:gd name="connsiteX5" fmla="*/ 0 w 457200"/>
                <a:gd name="connsiteY5" fmla="*/ 0 h 205382"/>
                <a:gd name="connsiteX6" fmla="*/ 0 w 457200"/>
                <a:gd name="connsiteY6" fmla="*/ 42862 h 205382"/>
                <a:gd name="connsiteX7" fmla="*/ 57151 w 457200"/>
                <a:gd name="connsiteY7" fmla="*/ 45243 h 205382"/>
                <a:gd name="connsiteX8" fmla="*/ 57150 w 457200"/>
                <a:gd name="connsiteY8" fmla="*/ 183356 h 20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205382">
                  <a:moveTo>
                    <a:pt x="57150" y="183356"/>
                  </a:moveTo>
                  <a:cubicBezTo>
                    <a:pt x="155575" y="214312"/>
                    <a:pt x="301625" y="209549"/>
                    <a:pt x="388144" y="188118"/>
                  </a:cubicBezTo>
                  <a:lnTo>
                    <a:pt x="390526" y="57150"/>
                  </a:lnTo>
                  <a:lnTo>
                    <a:pt x="452439" y="45243"/>
                  </a:lnTo>
                  <a:lnTo>
                    <a:pt x="457200" y="2381"/>
                  </a:lnTo>
                  <a:cubicBezTo>
                    <a:pt x="375444" y="17860"/>
                    <a:pt x="80963" y="24209"/>
                    <a:pt x="0" y="0"/>
                  </a:cubicBezTo>
                  <a:lnTo>
                    <a:pt x="0" y="42862"/>
                  </a:lnTo>
                  <a:lnTo>
                    <a:pt x="57151" y="45243"/>
                  </a:lnTo>
                  <a:cubicBezTo>
                    <a:pt x="57945" y="92868"/>
                    <a:pt x="56356" y="135731"/>
                    <a:pt x="57150" y="18335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82" name="Flowchart: Connector 81"/>
          <p:cNvSpPr/>
          <p:nvPr/>
        </p:nvSpPr>
        <p:spPr>
          <a:xfrm>
            <a:off x="1074544" y="2860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1226944" y="3622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1487265" y="2708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1639665" y="3470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379344" y="30525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1528505" y="3772381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1450689" y="29128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1357055" y="3317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150744" y="2708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1303144" y="3470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1563465" y="2555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1715865" y="3317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4" name="Flowchart: Connector 93"/>
          <p:cNvSpPr/>
          <p:nvPr/>
        </p:nvSpPr>
        <p:spPr>
          <a:xfrm>
            <a:off x="1455544" y="29001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Flowchart: Connector 94"/>
          <p:cNvSpPr/>
          <p:nvPr/>
        </p:nvSpPr>
        <p:spPr>
          <a:xfrm>
            <a:off x="1607944" y="36621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Flowchart: Connector 95"/>
          <p:cNvSpPr/>
          <p:nvPr/>
        </p:nvSpPr>
        <p:spPr>
          <a:xfrm>
            <a:off x="1526889" y="27604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Flowchart: Connector 96"/>
          <p:cNvSpPr/>
          <p:nvPr/>
        </p:nvSpPr>
        <p:spPr>
          <a:xfrm>
            <a:off x="1433255" y="3165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8" name="Flowchart: Connector 97"/>
          <p:cNvSpPr/>
          <p:nvPr/>
        </p:nvSpPr>
        <p:spPr>
          <a:xfrm>
            <a:off x="1219041" y="2936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9" name="Flowchart: Connector 98"/>
          <p:cNvSpPr/>
          <p:nvPr/>
        </p:nvSpPr>
        <p:spPr>
          <a:xfrm>
            <a:off x="1371441" y="3698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0" name="Flowchart: Connector 99"/>
          <p:cNvSpPr/>
          <p:nvPr/>
        </p:nvSpPr>
        <p:spPr>
          <a:xfrm>
            <a:off x="1631762" y="2784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Flowchart: Connector 100"/>
          <p:cNvSpPr/>
          <p:nvPr/>
        </p:nvSpPr>
        <p:spPr>
          <a:xfrm>
            <a:off x="1750068" y="352806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" name="Flowchart: Connector 101"/>
          <p:cNvSpPr/>
          <p:nvPr/>
        </p:nvSpPr>
        <p:spPr>
          <a:xfrm>
            <a:off x="1523841" y="31287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3" name="Flowchart: Connector 102"/>
          <p:cNvSpPr/>
          <p:nvPr/>
        </p:nvSpPr>
        <p:spPr>
          <a:xfrm>
            <a:off x="1623856" y="3165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1595186" y="29890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1501552" y="33939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1287338" y="3165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1107217" y="3564641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8" name="Flowchart: Connector 107"/>
          <p:cNvSpPr/>
          <p:nvPr/>
        </p:nvSpPr>
        <p:spPr>
          <a:xfrm>
            <a:off x="1700059" y="30129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1040452" y="32470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Flowchart: Connector 109"/>
          <p:cNvSpPr/>
          <p:nvPr/>
        </p:nvSpPr>
        <p:spPr>
          <a:xfrm>
            <a:off x="1592138" y="33573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1" name="Flowchart: Connector 110"/>
          <p:cNvSpPr/>
          <p:nvPr/>
        </p:nvSpPr>
        <p:spPr>
          <a:xfrm>
            <a:off x="1077023" y="304143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2" name="Flowchart: Connector 111"/>
          <p:cNvSpPr/>
          <p:nvPr/>
        </p:nvSpPr>
        <p:spPr>
          <a:xfrm>
            <a:off x="1663483" y="32176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1569849" y="3622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1355635" y="33939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1132456" y="3183641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1768356" y="3241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1056256" y="3423194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8" name="Flowchart: Connector 117"/>
          <p:cNvSpPr/>
          <p:nvPr/>
        </p:nvSpPr>
        <p:spPr>
          <a:xfrm>
            <a:off x="1660435" y="35859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9" name="Flowchart: Connector 118"/>
          <p:cNvSpPr/>
          <p:nvPr/>
        </p:nvSpPr>
        <p:spPr>
          <a:xfrm>
            <a:off x="1154845" y="3367664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Flowchart: Connector 119"/>
          <p:cNvSpPr/>
          <p:nvPr/>
        </p:nvSpPr>
        <p:spPr>
          <a:xfrm>
            <a:off x="1731780" y="34462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1" name="Flowchart: Connector 120"/>
          <p:cNvSpPr/>
          <p:nvPr/>
        </p:nvSpPr>
        <p:spPr>
          <a:xfrm>
            <a:off x="1353153" y="27604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2" name="Freeform 121"/>
          <p:cNvSpPr/>
          <p:nvPr/>
        </p:nvSpPr>
        <p:spPr>
          <a:xfrm flipV="1">
            <a:off x="1307015" y="2145141"/>
            <a:ext cx="66937" cy="107802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3" name="Freeform 122"/>
          <p:cNvSpPr/>
          <p:nvPr/>
        </p:nvSpPr>
        <p:spPr>
          <a:xfrm>
            <a:off x="1312270" y="2163134"/>
            <a:ext cx="48810" cy="5616"/>
          </a:xfrm>
          <a:custGeom>
            <a:avLst/>
            <a:gdLst>
              <a:gd name="connsiteX0" fmla="*/ 0 w 33338"/>
              <a:gd name="connsiteY0" fmla="*/ 0 h 2381"/>
              <a:gd name="connsiteX1" fmla="*/ 33338 w 33338"/>
              <a:gd name="connsiteY1" fmla="*/ 2381 h 2381"/>
              <a:gd name="connsiteX2" fmla="*/ 0 w 33338"/>
              <a:gd name="connsiteY2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38" h="2381">
                <a:moveTo>
                  <a:pt x="0" y="0"/>
                </a:moveTo>
                <a:lnTo>
                  <a:pt x="33338" y="238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4" name="Freeform 123"/>
          <p:cNvSpPr/>
          <p:nvPr/>
        </p:nvSpPr>
        <p:spPr>
          <a:xfrm>
            <a:off x="931864" y="2440826"/>
            <a:ext cx="1023936" cy="1673040"/>
          </a:xfrm>
          <a:custGeom>
            <a:avLst/>
            <a:gdLst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1087172"/>
              <a:gd name="connsiteX1" fmla="*/ 912018 w 912018"/>
              <a:gd name="connsiteY1" fmla="*/ 0 h 1087172"/>
              <a:gd name="connsiteX2" fmla="*/ 907256 w 912018"/>
              <a:gd name="connsiteY2" fmla="*/ 888206 h 1087172"/>
              <a:gd name="connsiteX3" fmla="*/ 14287 w 912018"/>
              <a:gd name="connsiteY3" fmla="*/ 888206 h 1087172"/>
              <a:gd name="connsiteX4" fmla="*/ 0 w 912018"/>
              <a:gd name="connsiteY4" fmla="*/ 0 h 1087172"/>
              <a:gd name="connsiteX0" fmla="*/ 0 w 912018"/>
              <a:gd name="connsiteY0" fmla="*/ 0 h 1230241"/>
              <a:gd name="connsiteX1" fmla="*/ 912018 w 912018"/>
              <a:gd name="connsiteY1" fmla="*/ 0 h 1230241"/>
              <a:gd name="connsiteX2" fmla="*/ 907256 w 912018"/>
              <a:gd name="connsiteY2" fmla="*/ 888206 h 1230241"/>
              <a:gd name="connsiteX3" fmla="*/ 14287 w 912018"/>
              <a:gd name="connsiteY3" fmla="*/ 888206 h 1230241"/>
              <a:gd name="connsiteX4" fmla="*/ 0 w 912018"/>
              <a:gd name="connsiteY4" fmla="*/ 0 h 1230241"/>
              <a:gd name="connsiteX0" fmla="*/ 0 w 912018"/>
              <a:gd name="connsiteY0" fmla="*/ 0 h 1240942"/>
              <a:gd name="connsiteX1" fmla="*/ 912018 w 912018"/>
              <a:gd name="connsiteY1" fmla="*/ 0 h 1240942"/>
              <a:gd name="connsiteX2" fmla="*/ 907256 w 912018"/>
              <a:gd name="connsiteY2" fmla="*/ 888206 h 1240942"/>
              <a:gd name="connsiteX3" fmla="*/ 14287 w 912018"/>
              <a:gd name="connsiteY3" fmla="*/ 888206 h 1240942"/>
              <a:gd name="connsiteX4" fmla="*/ 0 w 912018"/>
              <a:gd name="connsiteY4" fmla="*/ 0 h 124094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14287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4399"/>
              <a:gd name="connsiteY0" fmla="*/ 9525 h 1249872"/>
              <a:gd name="connsiteX1" fmla="*/ 914399 w 914399"/>
              <a:gd name="connsiteY1" fmla="*/ 0 h 1249872"/>
              <a:gd name="connsiteX2" fmla="*/ 909637 w 914399"/>
              <a:gd name="connsiteY2" fmla="*/ 888206 h 1249872"/>
              <a:gd name="connsiteX3" fmla="*/ 7143 w 914399"/>
              <a:gd name="connsiteY3" fmla="*/ 888206 h 1249872"/>
              <a:gd name="connsiteX4" fmla="*/ 0 w 914399"/>
              <a:gd name="connsiteY4" fmla="*/ 9525 h 1249872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0 h 1249872"/>
              <a:gd name="connsiteX1" fmla="*/ 921543 w 921543"/>
              <a:gd name="connsiteY1" fmla="*/ 7144 h 1249872"/>
              <a:gd name="connsiteX2" fmla="*/ 909637 w 921543"/>
              <a:gd name="connsiteY2" fmla="*/ 888206 h 1249872"/>
              <a:gd name="connsiteX3" fmla="*/ 7143 w 921543"/>
              <a:gd name="connsiteY3" fmla="*/ 888206 h 1249872"/>
              <a:gd name="connsiteX4" fmla="*/ 0 w 921543"/>
              <a:gd name="connsiteY4" fmla="*/ 0 h 1249872"/>
              <a:gd name="connsiteX0" fmla="*/ 0 w 1000918"/>
              <a:gd name="connsiteY0" fmla="*/ 11906 h 1261778"/>
              <a:gd name="connsiteX1" fmla="*/ 1000918 w 1000918"/>
              <a:gd name="connsiteY1" fmla="*/ 0 h 1261778"/>
              <a:gd name="connsiteX2" fmla="*/ 909637 w 1000918"/>
              <a:gd name="connsiteY2" fmla="*/ 900112 h 1261778"/>
              <a:gd name="connsiteX3" fmla="*/ 7143 w 1000918"/>
              <a:gd name="connsiteY3" fmla="*/ 900112 h 1261778"/>
              <a:gd name="connsiteX4" fmla="*/ 0 w 1000918"/>
              <a:gd name="connsiteY4" fmla="*/ 11906 h 1261778"/>
              <a:gd name="connsiteX0" fmla="*/ 0 w 1016793"/>
              <a:gd name="connsiteY0" fmla="*/ 15081 h 1261778"/>
              <a:gd name="connsiteX1" fmla="*/ 1016793 w 1016793"/>
              <a:gd name="connsiteY1" fmla="*/ 0 h 1261778"/>
              <a:gd name="connsiteX2" fmla="*/ 925512 w 1016793"/>
              <a:gd name="connsiteY2" fmla="*/ 900112 h 1261778"/>
              <a:gd name="connsiteX3" fmla="*/ 23018 w 1016793"/>
              <a:gd name="connsiteY3" fmla="*/ 900112 h 1261778"/>
              <a:gd name="connsiteX4" fmla="*/ 0 w 1016793"/>
              <a:gd name="connsiteY4" fmla="*/ 15081 h 1261778"/>
              <a:gd name="connsiteX0" fmla="*/ 0 w 1016793"/>
              <a:gd name="connsiteY0" fmla="*/ 15081 h 1637023"/>
              <a:gd name="connsiteX1" fmla="*/ 1016793 w 1016793"/>
              <a:gd name="connsiteY1" fmla="*/ 0 h 1637023"/>
              <a:gd name="connsiteX2" fmla="*/ 925512 w 1016793"/>
              <a:gd name="connsiteY2" fmla="*/ 900112 h 1637023"/>
              <a:gd name="connsiteX3" fmla="*/ 793 w 1016793"/>
              <a:gd name="connsiteY3" fmla="*/ 1452562 h 1637023"/>
              <a:gd name="connsiteX4" fmla="*/ 0 w 1016793"/>
              <a:gd name="connsiteY4" fmla="*/ 15081 h 1637023"/>
              <a:gd name="connsiteX0" fmla="*/ 0 w 1016793"/>
              <a:gd name="connsiteY0" fmla="*/ 15081 h 1819069"/>
              <a:gd name="connsiteX1" fmla="*/ 1016793 w 1016793"/>
              <a:gd name="connsiteY1" fmla="*/ 0 h 1819069"/>
              <a:gd name="connsiteX2" fmla="*/ 1008062 w 1016793"/>
              <a:gd name="connsiteY2" fmla="*/ 1462087 h 1819069"/>
              <a:gd name="connsiteX3" fmla="*/ 793 w 1016793"/>
              <a:gd name="connsiteY3" fmla="*/ 1452562 h 1819069"/>
              <a:gd name="connsiteX4" fmla="*/ 0 w 1016793"/>
              <a:gd name="connsiteY4" fmla="*/ 15081 h 1819069"/>
              <a:gd name="connsiteX0" fmla="*/ 0 w 1016793"/>
              <a:gd name="connsiteY0" fmla="*/ 15081 h 1735001"/>
              <a:gd name="connsiteX1" fmla="*/ 1016793 w 1016793"/>
              <a:gd name="connsiteY1" fmla="*/ 0 h 1735001"/>
              <a:gd name="connsiteX2" fmla="*/ 1008062 w 1016793"/>
              <a:gd name="connsiteY2" fmla="*/ 1462087 h 1735001"/>
              <a:gd name="connsiteX3" fmla="*/ 793 w 1016793"/>
              <a:gd name="connsiteY3" fmla="*/ 1452562 h 1735001"/>
              <a:gd name="connsiteX4" fmla="*/ 0 w 1016793"/>
              <a:gd name="connsiteY4" fmla="*/ 15081 h 1735001"/>
              <a:gd name="connsiteX0" fmla="*/ 0 w 1016793"/>
              <a:gd name="connsiteY0" fmla="*/ 15081 h 1686215"/>
              <a:gd name="connsiteX1" fmla="*/ 1016793 w 1016793"/>
              <a:gd name="connsiteY1" fmla="*/ 0 h 1686215"/>
              <a:gd name="connsiteX2" fmla="*/ 1008062 w 1016793"/>
              <a:gd name="connsiteY2" fmla="*/ 1462087 h 1686215"/>
              <a:gd name="connsiteX3" fmla="*/ 793 w 1016793"/>
              <a:gd name="connsiteY3" fmla="*/ 1452562 h 1686215"/>
              <a:gd name="connsiteX4" fmla="*/ 0 w 1016793"/>
              <a:gd name="connsiteY4" fmla="*/ 15081 h 1686215"/>
              <a:gd name="connsiteX0" fmla="*/ 0 w 1016793"/>
              <a:gd name="connsiteY0" fmla="*/ 15081 h 1688121"/>
              <a:gd name="connsiteX1" fmla="*/ 1016793 w 1016793"/>
              <a:gd name="connsiteY1" fmla="*/ 0 h 1688121"/>
              <a:gd name="connsiteX2" fmla="*/ 1008062 w 1016793"/>
              <a:gd name="connsiteY2" fmla="*/ 1462087 h 1688121"/>
              <a:gd name="connsiteX3" fmla="*/ 793 w 1016793"/>
              <a:gd name="connsiteY3" fmla="*/ 1452562 h 1688121"/>
              <a:gd name="connsiteX4" fmla="*/ 0 w 1016793"/>
              <a:gd name="connsiteY4" fmla="*/ 15081 h 1688121"/>
              <a:gd name="connsiteX0" fmla="*/ 0 w 1023936"/>
              <a:gd name="connsiteY0" fmla="*/ 0 h 1673040"/>
              <a:gd name="connsiteX1" fmla="*/ 1023936 w 1023936"/>
              <a:gd name="connsiteY1" fmla="*/ 6351 h 1673040"/>
              <a:gd name="connsiteX2" fmla="*/ 1008062 w 1023936"/>
              <a:gd name="connsiteY2" fmla="*/ 1447006 h 1673040"/>
              <a:gd name="connsiteX3" fmla="*/ 793 w 1023936"/>
              <a:gd name="connsiteY3" fmla="*/ 1437481 h 1673040"/>
              <a:gd name="connsiteX4" fmla="*/ 0 w 1023936"/>
              <a:gd name="connsiteY4" fmla="*/ 0 h 1673040"/>
              <a:gd name="connsiteX0" fmla="*/ 0 w 1023936"/>
              <a:gd name="connsiteY0" fmla="*/ 0 h 1673040"/>
              <a:gd name="connsiteX1" fmla="*/ 1023936 w 1023936"/>
              <a:gd name="connsiteY1" fmla="*/ 6351 h 1673040"/>
              <a:gd name="connsiteX2" fmla="*/ 1008062 w 1023936"/>
              <a:gd name="connsiteY2" fmla="*/ 1447006 h 1673040"/>
              <a:gd name="connsiteX3" fmla="*/ 793 w 1023936"/>
              <a:gd name="connsiteY3" fmla="*/ 1437481 h 1673040"/>
              <a:gd name="connsiteX4" fmla="*/ 0 w 1023936"/>
              <a:gd name="connsiteY4" fmla="*/ 0 h 1673040"/>
              <a:gd name="connsiteX0" fmla="*/ 0 w 1023936"/>
              <a:gd name="connsiteY0" fmla="*/ 0 h 1673040"/>
              <a:gd name="connsiteX1" fmla="*/ 1023936 w 1023936"/>
              <a:gd name="connsiteY1" fmla="*/ 6351 h 1673040"/>
              <a:gd name="connsiteX2" fmla="*/ 1008062 w 1023936"/>
              <a:gd name="connsiteY2" fmla="*/ 1447006 h 1673040"/>
              <a:gd name="connsiteX3" fmla="*/ 793 w 1023936"/>
              <a:gd name="connsiteY3" fmla="*/ 1437481 h 1673040"/>
              <a:gd name="connsiteX4" fmla="*/ 0 w 1023936"/>
              <a:gd name="connsiteY4" fmla="*/ 0 h 167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936" h="1673040">
                <a:moveTo>
                  <a:pt x="0" y="0"/>
                </a:moveTo>
                <a:cubicBezTo>
                  <a:pt x="306388" y="114300"/>
                  <a:pt x="838992" y="73025"/>
                  <a:pt x="1023936" y="6351"/>
                </a:cubicBezTo>
                <a:cubicBezTo>
                  <a:pt x="1022349" y="302420"/>
                  <a:pt x="1009649" y="1150937"/>
                  <a:pt x="1008062" y="1447006"/>
                </a:cubicBezTo>
                <a:cubicBezTo>
                  <a:pt x="862805" y="1697037"/>
                  <a:pt x="272255" y="1799430"/>
                  <a:pt x="793" y="1437481"/>
                </a:cubicBezTo>
                <a:cubicBezTo>
                  <a:pt x="-794" y="1141412"/>
                  <a:pt x="1587" y="296069"/>
                  <a:pt x="0" y="0"/>
                </a:cubicBezTo>
                <a:close/>
              </a:path>
            </a:pathLst>
          </a:custGeom>
          <a:gradFill>
            <a:gsLst>
              <a:gs pos="79000">
                <a:srgbClr val="92D050">
                  <a:lumMod val="42000"/>
                  <a:lumOff val="58000"/>
                  <a:alpha val="55000"/>
                </a:srgbClr>
              </a:gs>
              <a:gs pos="27500">
                <a:srgbClr val="92D050">
                  <a:alpha val="60000"/>
                </a:srgbClr>
              </a:gs>
              <a:gs pos="100000">
                <a:srgbClr val="008080">
                  <a:alpha val="70000"/>
                </a:srgbClr>
              </a:gs>
              <a:gs pos="0">
                <a:srgbClr val="008080">
                  <a:alpha val="35000"/>
                </a:srgbClr>
              </a:gs>
              <a:gs pos="53000">
                <a:schemeClr val="bg1">
                  <a:alpha val="59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50"/>
          <a:stretch/>
        </p:blipFill>
        <p:spPr>
          <a:xfrm>
            <a:off x="918074" y="2433832"/>
            <a:ext cx="1036234" cy="75267"/>
          </a:xfrm>
          <a:prstGeom prst="rect">
            <a:avLst/>
          </a:prstGeom>
        </p:spPr>
      </p:pic>
      <p:sp>
        <p:nvSpPr>
          <p:cNvPr id="129" name="Oval 13"/>
          <p:cNvSpPr/>
          <p:nvPr/>
        </p:nvSpPr>
        <p:spPr>
          <a:xfrm>
            <a:off x="2407920" y="2204994"/>
            <a:ext cx="926306" cy="144540"/>
          </a:xfrm>
          <a:custGeom>
            <a:avLst/>
            <a:gdLst>
              <a:gd name="connsiteX0" fmla="*/ 0 w 914400"/>
              <a:gd name="connsiteY0" fmla="*/ 67496 h 134992"/>
              <a:gd name="connsiteX1" fmla="*/ 457200 w 914400"/>
              <a:gd name="connsiteY1" fmla="*/ 0 h 134992"/>
              <a:gd name="connsiteX2" fmla="*/ 914400 w 914400"/>
              <a:gd name="connsiteY2" fmla="*/ 67496 h 134992"/>
              <a:gd name="connsiteX3" fmla="*/ 457200 w 914400"/>
              <a:gd name="connsiteY3" fmla="*/ 134992 h 134992"/>
              <a:gd name="connsiteX4" fmla="*/ 0 w 914400"/>
              <a:gd name="connsiteY4" fmla="*/ 67496 h 134992"/>
              <a:gd name="connsiteX0" fmla="*/ 0 w 926306"/>
              <a:gd name="connsiteY0" fmla="*/ 67510 h 135023"/>
              <a:gd name="connsiteX1" fmla="*/ 457200 w 926306"/>
              <a:gd name="connsiteY1" fmla="*/ 14 h 135023"/>
              <a:gd name="connsiteX2" fmla="*/ 926306 w 926306"/>
              <a:gd name="connsiteY2" fmla="*/ 72273 h 135023"/>
              <a:gd name="connsiteX3" fmla="*/ 457200 w 926306"/>
              <a:gd name="connsiteY3" fmla="*/ 135006 h 135023"/>
              <a:gd name="connsiteX4" fmla="*/ 0 w 926306"/>
              <a:gd name="connsiteY4" fmla="*/ 67510 h 135023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306" h="144540">
                <a:moveTo>
                  <a:pt x="0" y="67507"/>
                </a:moveTo>
                <a:cubicBezTo>
                  <a:pt x="0" y="43421"/>
                  <a:pt x="302816" y="-783"/>
                  <a:pt x="457200" y="11"/>
                </a:cubicBezTo>
                <a:cubicBezTo>
                  <a:pt x="611584" y="805"/>
                  <a:pt x="926306" y="34993"/>
                  <a:pt x="926306" y="72270"/>
                </a:cubicBezTo>
                <a:cubicBezTo>
                  <a:pt x="926306" y="109547"/>
                  <a:pt x="687785" y="145322"/>
                  <a:pt x="457200" y="144528"/>
                </a:cubicBezTo>
                <a:cubicBezTo>
                  <a:pt x="226615" y="143734"/>
                  <a:pt x="0" y="91593"/>
                  <a:pt x="0" y="67507"/>
                </a:cubicBezTo>
                <a:close/>
              </a:path>
            </a:pathLst>
          </a:custGeom>
          <a:gradFill flip="none" rotWithShape="1">
            <a:gsLst>
              <a:gs pos="70000">
                <a:srgbClr val="92D050">
                  <a:alpha val="53000"/>
                </a:srgbClr>
              </a:gs>
              <a:gs pos="85000">
                <a:srgbClr val="008080">
                  <a:alpha val="35000"/>
                </a:srgbClr>
              </a:gs>
              <a:gs pos="0">
                <a:schemeClr val="bg1">
                  <a:alpha val="5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2" name="Freeform 131"/>
          <p:cNvSpPr/>
          <p:nvPr/>
        </p:nvSpPr>
        <p:spPr>
          <a:xfrm>
            <a:off x="2593635" y="1962135"/>
            <a:ext cx="296695" cy="367277"/>
          </a:xfrm>
          <a:custGeom>
            <a:avLst/>
            <a:gdLst>
              <a:gd name="connsiteX0" fmla="*/ 42863 w 188119"/>
              <a:gd name="connsiteY0" fmla="*/ 359569 h 404512"/>
              <a:gd name="connsiteX1" fmla="*/ 0 w 188119"/>
              <a:gd name="connsiteY1" fmla="*/ 278606 h 404512"/>
              <a:gd name="connsiteX2" fmla="*/ 4763 w 188119"/>
              <a:gd name="connsiteY2" fmla="*/ 235744 h 404512"/>
              <a:gd name="connsiteX3" fmla="*/ 4763 w 188119"/>
              <a:gd name="connsiteY3" fmla="*/ 202406 h 404512"/>
              <a:gd name="connsiteX4" fmla="*/ 9525 w 188119"/>
              <a:gd name="connsiteY4" fmla="*/ 195263 h 404512"/>
              <a:gd name="connsiteX5" fmla="*/ 14288 w 188119"/>
              <a:gd name="connsiteY5" fmla="*/ 173831 h 404512"/>
              <a:gd name="connsiteX6" fmla="*/ 19050 w 188119"/>
              <a:gd name="connsiteY6" fmla="*/ 150019 h 404512"/>
              <a:gd name="connsiteX7" fmla="*/ 21431 w 188119"/>
              <a:gd name="connsiteY7" fmla="*/ 140494 h 404512"/>
              <a:gd name="connsiteX8" fmla="*/ 23813 w 188119"/>
              <a:gd name="connsiteY8" fmla="*/ 128588 h 404512"/>
              <a:gd name="connsiteX9" fmla="*/ 26194 w 188119"/>
              <a:gd name="connsiteY9" fmla="*/ 119063 h 404512"/>
              <a:gd name="connsiteX10" fmla="*/ 26194 w 188119"/>
              <a:gd name="connsiteY10" fmla="*/ 109538 h 404512"/>
              <a:gd name="connsiteX11" fmla="*/ 26194 w 188119"/>
              <a:gd name="connsiteY11" fmla="*/ 102394 h 404512"/>
              <a:gd name="connsiteX12" fmla="*/ 23813 w 188119"/>
              <a:gd name="connsiteY12" fmla="*/ 71438 h 404512"/>
              <a:gd name="connsiteX13" fmla="*/ 26194 w 188119"/>
              <a:gd name="connsiteY13" fmla="*/ 30956 h 404512"/>
              <a:gd name="connsiteX14" fmla="*/ 42863 w 188119"/>
              <a:gd name="connsiteY14" fmla="*/ 11906 h 404512"/>
              <a:gd name="connsiteX15" fmla="*/ 50006 w 188119"/>
              <a:gd name="connsiteY15" fmla="*/ 4763 h 404512"/>
              <a:gd name="connsiteX16" fmla="*/ 54769 w 188119"/>
              <a:gd name="connsiteY16" fmla="*/ 0 h 404512"/>
              <a:gd name="connsiteX17" fmla="*/ 92869 w 188119"/>
              <a:gd name="connsiteY17" fmla="*/ 2381 h 404512"/>
              <a:gd name="connsiteX18" fmla="*/ 142875 w 188119"/>
              <a:gd name="connsiteY18" fmla="*/ 11906 h 404512"/>
              <a:gd name="connsiteX19" fmla="*/ 164306 w 188119"/>
              <a:gd name="connsiteY19" fmla="*/ 57150 h 404512"/>
              <a:gd name="connsiteX20" fmla="*/ 169069 w 188119"/>
              <a:gd name="connsiteY20" fmla="*/ 78581 h 404512"/>
              <a:gd name="connsiteX21" fmla="*/ 176213 w 188119"/>
              <a:gd name="connsiteY21" fmla="*/ 83344 h 404512"/>
              <a:gd name="connsiteX22" fmla="*/ 188119 w 188119"/>
              <a:gd name="connsiteY22" fmla="*/ 128588 h 404512"/>
              <a:gd name="connsiteX23" fmla="*/ 161925 w 188119"/>
              <a:gd name="connsiteY23" fmla="*/ 195263 h 404512"/>
              <a:gd name="connsiteX24" fmla="*/ 161925 w 188119"/>
              <a:gd name="connsiteY24" fmla="*/ 219075 h 404512"/>
              <a:gd name="connsiteX25" fmla="*/ 173831 w 188119"/>
              <a:gd name="connsiteY25" fmla="*/ 242888 h 404512"/>
              <a:gd name="connsiteX26" fmla="*/ 185738 w 188119"/>
              <a:gd name="connsiteY26" fmla="*/ 266700 h 404512"/>
              <a:gd name="connsiteX27" fmla="*/ 185738 w 188119"/>
              <a:gd name="connsiteY27" fmla="*/ 283369 h 404512"/>
              <a:gd name="connsiteX28" fmla="*/ 183356 w 188119"/>
              <a:gd name="connsiteY28" fmla="*/ 311944 h 404512"/>
              <a:gd name="connsiteX29" fmla="*/ 126206 w 188119"/>
              <a:gd name="connsiteY29" fmla="*/ 330994 h 404512"/>
              <a:gd name="connsiteX30" fmla="*/ 126206 w 188119"/>
              <a:gd name="connsiteY30" fmla="*/ 357188 h 404512"/>
              <a:gd name="connsiteX31" fmla="*/ 119063 w 188119"/>
              <a:gd name="connsiteY31" fmla="*/ 383381 h 404512"/>
              <a:gd name="connsiteX32" fmla="*/ 100013 w 188119"/>
              <a:gd name="connsiteY32" fmla="*/ 400050 h 404512"/>
              <a:gd name="connsiteX33" fmla="*/ 90488 w 188119"/>
              <a:gd name="connsiteY33" fmla="*/ 402431 h 404512"/>
              <a:gd name="connsiteX34" fmla="*/ 42863 w 188119"/>
              <a:gd name="connsiteY34" fmla="*/ 359569 h 40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8119" h="404512">
                <a:moveTo>
                  <a:pt x="42863" y="359569"/>
                </a:moveTo>
                <a:lnTo>
                  <a:pt x="0" y="278606"/>
                </a:lnTo>
                <a:lnTo>
                  <a:pt x="4763" y="235744"/>
                </a:lnTo>
                <a:lnTo>
                  <a:pt x="4763" y="202406"/>
                </a:lnTo>
                <a:lnTo>
                  <a:pt x="9525" y="195263"/>
                </a:lnTo>
                <a:cubicBezTo>
                  <a:pt x="11113" y="188119"/>
                  <a:pt x="12780" y="180992"/>
                  <a:pt x="14288" y="173831"/>
                </a:cubicBezTo>
                <a:cubicBezTo>
                  <a:pt x="15956" y="165910"/>
                  <a:pt x="17354" y="157934"/>
                  <a:pt x="19050" y="150019"/>
                </a:cubicBezTo>
                <a:cubicBezTo>
                  <a:pt x="19736" y="146819"/>
                  <a:pt x="20721" y="143689"/>
                  <a:pt x="21431" y="140494"/>
                </a:cubicBezTo>
                <a:cubicBezTo>
                  <a:pt x="22309" y="136543"/>
                  <a:pt x="22935" y="132539"/>
                  <a:pt x="23813" y="128588"/>
                </a:cubicBezTo>
                <a:cubicBezTo>
                  <a:pt x="24523" y="125393"/>
                  <a:pt x="25788" y="122310"/>
                  <a:pt x="26194" y="119063"/>
                </a:cubicBezTo>
                <a:cubicBezTo>
                  <a:pt x="26588" y="115913"/>
                  <a:pt x="26194" y="112713"/>
                  <a:pt x="26194" y="109538"/>
                </a:cubicBezTo>
                <a:lnTo>
                  <a:pt x="26194" y="102394"/>
                </a:lnTo>
                <a:lnTo>
                  <a:pt x="23813" y="71438"/>
                </a:lnTo>
                <a:lnTo>
                  <a:pt x="26194" y="30956"/>
                </a:lnTo>
                <a:cubicBezTo>
                  <a:pt x="31750" y="24606"/>
                  <a:pt x="37187" y="18149"/>
                  <a:pt x="42863" y="11906"/>
                </a:cubicBezTo>
                <a:cubicBezTo>
                  <a:pt x="45128" y="9414"/>
                  <a:pt x="50006" y="4763"/>
                  <a:pt x="50006" y="4763"/>
                </a:cubicBezTo>
                <a:lnTo>
                  <a:pt x="54769" y="0"/>
                </a:lnTo>
                <a:lnTo>
                  <a:pt x="92869" y="2381"/>
                </a:lnTo>
                <a:lnTo>
                  <a:pt x="142875" y="11906"/>
                </a:lnTo>
                <a:lnTo>
                  <a:pt x="164306" y="57150"/>
                </a:lnTo>
                <a:cubicBezTo>
                  <a:pt x="165894" y="64294"/>
                  <a:pt x="166041" y="71919"/>
                  <a:pt x="169069" y="78581"/>
                </a:cubicBezTo>
                <a:cubicBezTo>
                  <a:pt x="170253" y="81187"/>
                  <a:pt x="176213" y="83344"/>
                  <a:pt x="176213" y="83344"/>
                </a:cubicBezTo>
                <a:lnTo>
                  <a:pt x="188119" y="128588"/>
                </a:lnTo>
                <a:lnTo>
                  <a:pt x="161925" y="195263"/>
                </a:lnTo>
                <a:lnTo>
                  <a:pt x="161925" y="219075"/>
                </a:lnTo>
                <a:lnTo>
                  <a:pt x="173831" y="242888"/>
                </a:lnTo>
                <a:cubicBezTo>
                  <a:pt x="183812" y="265345"/>
                  <a:pt x="177827" y="258792"/>
                  <a:pt x="185738" y="266700"/>
                </a:cubicBezTo>
                <a:lnTo>
                  <a:pt x="185738" y="283369"/>
                </a:lnTo>
                <a:lnTo>
                  <a:pt x="183356" y="311944"/>
                </a:lnTo>
                <a:lnTo>
                  <a:pt x="126206" y="330994"/>
                </a:lnTo>
                <a:lnTo>
                  <a:pt x="126206" y="357188"/>
                </a:lnTo>
                <a:lnTo>
                  <a:pt x="119063" y="383381"/>
                </a:lnTo>
                <a:cubicBezTo>
                  <a:pt x="112713" y="388937"/>
                  <a:pt x="107034" y="395370"/>
                  <a:pt x="100013" y="400050"/>
                </a:cubicBezTo>
                <a:cubicBezTo>
                  <a:pt x="97290" y="401865"/>
                  <a:pt x="93635" y="401532"/>
                  <a:pt x="90488" y="402431"/>
                </a:cubicBezTo>
                <a:cubicBezTo>
                  <a:pt x="70729" y="408077"/>
                  <a:pt x="97471" y="404813"/>
                  <a:pt x="42863" y="359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2774629" y="1935798"/>
            <a:ext cx="296695" cy="367277"/>
          </a:xfrm>
          <a:custGeom>
            <a:avLst/>
            <a:gdLst>
              <a:gd name="connsiteX0" fmla="*/ 42863 w 188119"/>
              <a:gd name="connsiteY0" fmla="*/ 359569 h 404512"/>
              <a:gd name="connsiteX1" fmla="*/ 0 w 188119"/>
              <a:gd name="connsiteY1" fmla="*/ 278606 h 404512"/>
              <a:gd name="connsiteX2" fmla="*/ 4763 w 188119"/>
              <a:gd name="connsiteY2" fmla="*/ 235744 h 404512"/>
              <a:gd name="connsiteX3" fmla="*/ 4763 w 188119"/>
              <a:gd name="connsiteY3" fmla="*/ 202406 h 404512"/>
              <a:gd name="connsiteX4" fmla="*/ 9525 w 188119"/>
              <a:gd name="connsiteY4" fmla="*/ 195263 h 404512"/>
              <a:gd name="connsiteX5" fmla="*/ 14288 w 188119"/>
              <a:gd name="connsiteY5" fmla="*/ 173831 h 404512"/>
              <a:gd name="connsiteX6" fmla="*/ 19050 w 188119"/>
              <a:gd name="connsiteY6" fmla="*/ 150019 h 404512"/>
              <a:gd name="connsiteX7" fmla="*/ 21431 w 188119"/>
              <a:gd name="connsiteY7" fmla="*/ 140494 h 404512"/>
              <a:gd name="connsiteX8" fmla="*/ 23813 w 188119"/>
              <a:gd name="connsiteY8" fmla="*/ 128588 h 404512"/>
              <a:gd name="connsiteX9" fmla="*/ 26194 w 188119"/>
              <a:gd name="connsiteY9" fmla="*/ 119063 h 404512"/>
              <a:gd name="connsiteX10" fmla="*/ 26194 w 188119"/>
              <a:gd name="connsiteY10" fmla="*/ 109538 h 404512"/>
              <a:gd name="connsiteX11" fmla="*/ 26194 w 188119"/>
              <a:gd name="connsiteY11" fmla="*/ 102394 h 404512"/>
              <a:gd name="connsiteX12" fmla="*/ 23813 w 188119"/>
              <a:gd name="connsiteY12" fmla="*/ 71438 h 404512"/>
              <a:gd name="connsiteX13" fmla="*/ 26194 w 188119"/>
              <a:gd name="connsiteY13" fmla="*/ 30956 h 404512"/>
              <a:gd name="connsiteX14" fmla="*/ 42863 w 188119"/>
              <a:gd name="connsiteY14" fmla="*/ 11906 h 404512"/>
              <a:gd name="connsiteX15" fmla="*/ 50006 w 188119"/>
              <a:gd name="connsiteY15" fmla="*/ 4763 h 404512"/>
              <a:gd name="connsiteX16" fmla="*/ 54769 w 188119"/>
              <a:gd name="connsiteY16" fmla="*/ 0 h 404512"/>
              <a:gd name="connsiteX17" fmla="*/ 92869 w 188119"/>
              <a:gd name="connsiteY17" fmla="*/ 2381 h 404512"/>
              <a:gd name="connsiteX18" fmla="*/ 142875 w 188119"/>
              <a:gd name="connsiteY18" fmla="*/ 11906 h 404512"/>
              <a:gd name="connsiteX19" fmla="*/ 164306 w 188119"/>
              <a:gd name="connsiteY19" fmla="*/ 57150 h 404512"/>
              <a:gd name="connsiteX20" fmla="*/ 169069 w 188119"/>
              <a:gd name="connsiteY20" fmla="*/ 78581 h 404512"/>
              <a:gd name="connsiteX21" fmla="*/ 176213 w 188119"/>
              <a:gd name="connsiteY21" fmla="*/ 83344 h 404512"/>
              <a:gd name="connsiteX22" fmla="*/ 188119 w 188119"/>
              <a:gd name="connsiteY22" fmla="*/ 128588 h 404512"/>
              <a:gd name="connsiteX23" fmla="*/ 161925 w 188119"/>
              <a:gd name="connsiteY23" fmla="*/ 195263 h 404512"/>
              <a:gd name="connsiteX24" fmla="*/ 161925 w 188119"/>
              <a:gd name="connsiteY24" fmla="*/ 219075 h 404512"/>
              <a:gd name="connsiteX25" fmla="*/ 173831 w 188119"/>
              <a:gd name="connsiteY25" fmla="*/ 242888 h 404512"/>
              <a:gd name="connsiteX26" fmla="*/ 185738 w 188119"/>
              <a:gd name="connsiteY26" fmla="*/ 266700 h 404512"/>
              <a:gd name="connsiteX27" fmla="*/ 185738 w 188119"/>
              <a:gd name="connsiteY27" fmla="*/ 283369 h 404512"/>
              <a:gd name="connsiteX28" fmla="*/ 183356 w 188119"/>
              <a:gd name="connsiteY28" fmla="*/ 311944 h 404512"/>
              <a:gd name="connsiteX29" fmla="*/ 126206 w 188119"/>
              <a:gd name="connsiteY29" fmla="*/ 330994 h 404512"/>
              <a:gd name="connsiteX30" fmla="*/ 126206 w 188119"/>
              <a:gd name="connsiteY30" fmla="*/ 357188 h 404512"/>
              <a:gd name="connsiteX31" fmla="*/ 119063 w 188119"/>
              <a:gd name="connsiteY31" fmla="*/ 383381 h 404512"/>
              <a:gd name="connsiteX32" fmla="*/ 100013 w 188119"/>
              <a:gd name="connsiteY32" fmla="*/ 400050 h 404512"/>
              <a:gd name="connsiteX33" fmla="*/ 90488 w 188119"/>
              <a:gd name="connsiteY33" fmla="*/ 402431 h 404512"/>
              <a:gd name="connsiteX34" fmla="*/ 42863 w 188119"/>
              <a:gd name="connsiteY34" fmla="*/ 359569 h 40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8119" h="404512">
                <a:moveTo>
                  <a:pt x="42863" y="359569"/>
                </a:moveTo>
                <a:lnTo>
                  <a:pt x="0" y="278606"/>
                </a:lnTo>
                <a:lnTo>
                  <a:pt x="4763" y="235744"/>
                </a:lnTo>
                <a:lnTo>
                  <a:pt x="4763" y="202406"/>
                </a:lnTo>
                <a:lnTo>
                  <a:pt x="9525" y="195263"/>
                </a:lnTo>
                <a:cubicBezTo>
                  <a:pt x="11113" y="188119"/>
                  <a:pt x="12780" y="180992"/>
                  <a:pt x="14288" y="173831"/>
                </a:cubicBezTo>
                <a:cubicBezTo>
                  <a:pt x="15956" y="165910"/>
                  <a:pt x="17354" y="157934"/>
                  <a:pt x="19050" y="150019"/>
                </a:cubicBezTo>
                <a:cubicBezTo>
                  <a:pt x="19736" y="146819"/>
                  <a:pt x="20721" y="143689"/>
                  <a:pt x="21431" y="140494"/>
                </a:cubicBezTo>
                <a:cubicBezTo>
                  <a:pt x="22309" y="136543"/>
                  <a:pt x="22935" y="132539"/>
                  <a:pt x="23813" y="128588"/>
                </a:cubicBezTo>
                <a:cubicBezTo>
                  <a:pt x="24523" y="125393"/>
                  <a:pt x="25788" y="122310"/>
                  <a:pt x="26194" y="119063"/>
                </a:cubicBezTo>
                <a:cubicBezTo>
                  <a:pt x="26588" y="115913"/>
                  <a:pt x="26194" y="112713"/>
                  <a:pt x="26194" y="109538"/>
                </a:cubicBezTo>
                <a:lnTo>
                  <a:pt x="26194" y="102394"/>
                </a:lnTo>
                <a:lnTo>
                  <a:pt x="23813" y="71438"/>
                </a:lnTo>
                <a:lnTo>
                  <a:pt x="26194" y="30956"/>
                </a:lnTo>
                <a:cubicBezTo>
                  <a:pt x="31750" y="24606"/>
                  <a:pt x="37187" y="18149"/>
                  <a:pt x="42863" y="11906"/>
                </a:cubicBezTo>
                <a:cubicBezTo>
                  <a:pt x="45128" y="9414"/>
                  <a:pt x="50006" y="4763"/>
                  <a:pt x="50006" y="4763"/>
                </a:cubicBezTo>
                <a:lnTo>
                  <a:pt x="54769" y="0"/>
                </a:lnTo>
                <a:lnTo>
                  <a:pt x="92869" y="2381"/>
                </a:lnTo>
                <a:lnTo>
                  <a:pt x="142875" y="11906"/>
                </a:lnTo>
                <a:lnTo>
                  <a:pt x="164306" y="57150"/>
                </a:lnTo>
                <a:cubicBezTo>
                  <a:pt x="165894" y="64294"/>
                  <a:pt x="166041" y="71919"/>
                  <a:pt x="169069" y="78581"/>
                </a:cubicBezTo>
                <a:cubicBezTo>
                  <a:pt x="170253" y="81187"/>
                  <a:pt x="176213" y="83344"/>
                  <a:pt x="176213" y="83344"/>
                </a:cubicBezTo>
                <a:lnTo>
                  <a:pt x="188119" y="128588"/>
                </a:lnTo>
                <a:lnTo>
                  <a:pt x="161925" y="195263"/>
                </a:lnTo>
                <a:lnTo>
                  <a:pt x="161925" y="219075"/>
                </a:lnTo>
                <a:lnTo>
                  <a:pt x="173831" y="242888"/>
                </a:lnTo>
                <a:cubicBezTo>
                  <a:pt x="183812" y="265345"/>
                  <a:pt x="177827" y="258792"/>
                  <a:pt x="185738" y="266700"/>
                </a:cubicBezTo>
                <a:lnTo>
                  <a:pt x="185738" y="283369"/>
                </a:lnTo>
                <a:lnTo>
                  <a:pt x="183356" y="311944"/>
                </a:lnTo>
                <a:lnTo>
                  <a:pt x="126206" y="330994"/>
                </a:lnTo>
                <a:lnTo>
                  <a:pt x="126206" y="357188"/>
                </a:lnTo>
                <a:lnTo>
                  <a:pt x="119063" y="383381"/>
                </a:lnTo>
                <a:cubicBezTo>
                  <a:pt x="112713" y="388937"/>
                  <a:pt x="107034" y="395370"/>
                  <a:pt x="100013" y="400050"/>
                </a:cubicBezTo>
                <a:cubicBezTo>
                  <a:pt x="97290" y="401865"/>
                  <a:pt x="93635" y="401532"/>
                  <a:pt x="90488" y="402431"/>
                </a:cubicBezTo>
                <a:cubicBezTo>
                  <a:pt x="70729" y="408077"/>
                  <a:pt x="97471" y="404813"/>
                  <a:pt x="42863" y="359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4" name="Freeform 133"/>
          <p:cNvSpPr/>
          <p:nvPr/>
        </p:nvSpPr>
        <p:spPr>
          <a:xfrm>
            <a:off x="2922248" y="1968858"/>
            <a:ext cx="296695" cy="367277"/>
          </a:xfrm>
          <a:custGeom>
            <a:avLst/>
            <a:gdLst>
              <a:gd name="connsiteX0" fmla="*/ 42863 w 188119"/>
              <a:gd name="connsiteY0" fmla="*/ 359569 h 404512"/>
              <a:gd name="connsiteX1" fmla="*/ 0 w 188119"/>
              <a:gd name="connsiteY1" fmla="*/ 278606 h 404512"/>
              <a:gd name="connsiteX2" fmla="*/ 4763 w 188119"/>
              <a:gd name="connsiteY2" fmla="*/ 235744 h 404512"/>
              <a:gd name="connsiteX3" fmla="*/ 4763 w 188119"/>
              <a:gd name="connsiteY3" fmla="*/ 202406 h 404512"/>
              <a:gd name="connsiteX4" fmla="*/ 9525 w 188119"/>
              <a:gd name="connsiteY4" fmla="*/ 195263 h 404512"/>
              <a:gd name="connsiteX5" fmla="*/ 14288 w 188119"/>
              <a:gd name="connsiteY5" fmla="*/ 173831 h 404512"/>
              <a:gd name="connsiteX6" fmla="*/ 19050 w 188119"/>
              <a:gd name="connsiteY6" fmla="*/ 150019 h 404512"/>
              <a:gd name="connsiteX7" fmla="*/ 21431 w 188119"/>
              <a:gd name="connsiteY7" fmla="*/ 140494 h 404512"/>
              <a:gd name="connsiteX8" fmla="*/ 23813 w 188119"/>
              <a:gd name="connsiteY8" fmla="*/ 128588 h 404512"/>
              <a:gd name="connsiteX9" fmla="*/ 26194 w 188119"/>
              <a:gd name="connsiteY9" fmla="*/ 119063 h 404512"/>
              <a:gd name="connsiteX10" fmla="*/ 26194 w 188119"/>
              <a:gd name="connsiteY10" fmla="*/ 109538 h 404512"/>
              <a:gd name="connsiteX11" fmla="*/ 26194 w 188119"/>
              <a:gd name="connsiteY11" fmla="*/ 102394 h 404512"/>
              <a:gd name="connsiteX12" fmla="*/ 23813 w 188119"/>
              <a:gd name="connsiteY12" fmla="*/ 71438 h 404512"/>
              <a:gd name="connsiteX13" fmla="*/ 26194 w 188119"/>
              <a:gd name="connsiteY13" fmla="*/ 30956 h 404512"/>
              <a:gd name="connsiteX14" fmla="*/ 42863 w 188119"/>
              <a:gd name="connsiteY14" fmla="*/ 11906 h 404512"/>
              <a:gd name="connsiteX15" fmla="*/ 50006 w 188119"/>
              <a:gd name="connsiteY15" fmla="*/ 4763 h 404512"/>
              <a:gd name="connsiteX16" fmla="*/ 54769 w 188119"/>
              <a:gd name="connsiteY16" fmla="*/ 0 h 404512"/>
              <a:gd name="connsiteX17" fmla="*/ 92869 w 188119"/>
              <a:gd name="connsiteY17" fmla="*/ 2381 h 404512"/>
              <a:gd name="connsiteX18" fmla="*/ 142875 w 188119"/>
              <a:gd name="connsiteY18" fmla="*/ 11906 h 404512"/>
              <a:gd name="connsiteX19" fmla="*/ 164306 w 188119"/>
              <a:gd name="connsiteY19" fmla="*/ 57150 h 404512"/>
              <a:gd name="connsiteX20" fmla="*/ 169069 w 188119"/>
              <a:gd name="connsiteY20" fmla="*/ 78581 h 404512"/>
              <a:gd name="connsiteX21" fmla="*/ 176213 w 188119"/>
              <a:gd name="connsiteY21" fmla="*/ 83344 h 404512"/>
              <a:gd name="connsiteX22" fmla="*/ 188119 w 188119"/>
              <a:gd name="connsiteY22" fmla="*/ 128588 h 404512"/>
              <a:gd name="connsiteX23" fmla="*/ 161925 w 188119"/>
              <a:gd name="connsiteY23" fmla="*/ 195263 h 404512"/>
              <a:gd name="connsiteX24" fmla="*/ 161925 w 188119"/>
              <a:gd name="connsiteY24" fmla="*/ 219075 h 404512"/>
              <a:gd name="connsiteX25" fmla="*/ 173831 w 188119"/>
              <a:gd name="connsiteY25" fmla="*/ 242888 h 404512"/>
              <a:gd name="connsiteX26" fmla="*/ 185738 w 188119"/>
              <a:gd name="connsiteY26" fmla="*/ 266700 h 404512"/>
              <a:gd name="connsiteX27" fmla="*/ 185738 w 188119"/>
              <a:gd name="connsiteY27" fmla="*/ 283369 h 404512"/>
              <a:gd name="connsiteX28" fmla="*/ 183356 w 188119"/>
              <a:gd name="connsiteY28" fmla="*/ 311944 h 404512"/>
              <a:gd name="connsiteX29" fmla="*/ 126206 w 188119"/>
              <a:gd name="connsiteY29" fmla="*/ 330994 h 404512"/>
              <a:gd name="connsiteX30" fmla="*/ 126206 w 188119"/>
              <a:gd name="connsiteY30" fmla="*/ 357188 h 404512"/>
              <a:gd name="connsiteX31" fmla="*/ 119063 w 188119"/>
              <a:gd name="connsiteY31" fmla="*/ 383381 h 404512"/>
              <a:gd name="connsiteX32" fmla="*/ 100013 w 188119"/>
              <a:gd name="connsiteY32" fmla="*/ 400050 h 404512"/>
              <a:gd name="connsiteX33" fmla="*/ 90488 w 188119"/>
              <a:gd name="connsiteY33" fmla="*/ 402431 h 404512"/>
              <a:gd name="connsiteX34" fmla="*/ 42863 w 188119"/>
              <a:gd name="connsiteY34" fmla="*/ 359569 h 40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8119" h="404512">
                <a:moveTo>
                  <a:pt x="42863" y="359569"/>
                </a:moveTo>
                <a:lnTo>
                  <a:pt x="0" y="278606"/>
                </a:lnTo>
                <a:lnTo>
                  <a:pt x="4763" y="235744"/>
                </a:lnTo>
                <a:lnTo>
                  <a:pt x="4763" y="202406"/>
                </a:lnTo>
                <a:lnTo>
                  <a:pt x="9525" y="195263"/>
                </a:lnTo>
                <a:cubicBezTo>
                  <a:pt x="11113" y="188119"/>
                  <a:pt x="12780" y="180992"/>
                  <a:pt x="14288" y="173831"/>
                </a:cubicBezTo>
                <a:cubicBezTo>
                  <a:pt x="15956" y="165910"/>
                  <a:pt x="17354" y="157934"/>
                  <a:pt x="19050" y="150019"/>
                </a:cubicBezTo>
                <a:cubicBezTo>
                  <a:pt x="19736" y="146819"/>
                  <a:pt x="20721" y="143689"/>
                  <a:pt x="21431" y="140494"/>
                </a:cubicBezTo>
                <a:cubicBezTo>
                  <a:pt x="22309" y="136543"/>
                  <a:pt x="22935" y="132539"/>
                  <a:pt x="23813" y="128588"/>
                </a:cubicBezTo>
                <a:cubicBezTo>
                  <a:pt x="24523" y="125393"/>
                  <a:pt x="25788" y="122310"/>
                  <a:pt x="26194" y="119063"/>
                </a:cubicBezTo>
                <a:cubicBezTo>
                  <a:pt x="26588" y="115913"/>
                  <a:pt x="26194" y="112713"/>
                  <a:pt x="26194" y="109538"/>
                </a:cubicBezTo>
                <a:lnTo>
                  <a:pt x="26194" y="102394"/>
                </a:lnTo>
                <a:lnTo>
                  <a:pt x="23813" y="71438"/>
                </a:lnTo>
                <a:lnTo>
                  <a:pt x="26194" y="30956"/>
                </a:lnTo>
                <a:cubicBezTo>
                  <a:pt x="31750" y="24606"/>
                  <a:pt x="37187" y="18149"/>
                  <a:pt x="42863" y="11906"/>
                </a:cubicBezTo>
                <a:cubicBezTo>
                  <a:pt x="45128" y="9414"/>
                  <a:pt x="50006" y="4763"/>
                  <a:pt x="50006" y="4763"/>
                </a:cubicBezTo>
                <a:lnTo>
                  <a:pt x="54769" y="0"/>
                </a:lnTo>
                <a:lnTo>
                  <a:pt x="92869" y="2381"/>
                </a:lnTo>
                <a:lnTo>
                  <a:pt x="142875" y="11906"/>
                </a:lnTo>
                <a:lnTo>
                  <a:pt x="164306" y="57150"/>
                </a:lnTo>
                <a:cubicBezTo>
                  <a:pt x="165894" y="64294"/>
                  <a:pt x="166041" y="71919"/>
                  <a:pt x="169069" y="78581"/>
                </a:cubicBezTo>
                <a:cubicBezTo>
                  <a:pt x="170253" y="81187"/>
                  <a:pt x="176213" y="83344"/>
                  <a:pt x="176213" y="83344"/>
                </a:cubicBezTo>
                <a:lnTo>
                  <a:pt x="188119" y="128588"/>
                </a:lnTo>
                <a:lnTo>
                  <a:pt x="161925" y="195263"/>
                </a:lnTo>
                <a:lnTo>
                  <a:pt x="161925" y="219075"/>
                </a:lnTo>
                <a:lnTo>
                  <a:pt x="173831" y="242888"/>
                </a:lnTo>
                <a:cubicBezTo>
                  <a:pt x="183812" y="265345"/>
                  <a:pt x="177827" y="258792"/>
                  <a:pt x="185738" y="266700"/>
                </a:cubicBezTo>
                <a:lnTo>
                  <a:pt x="185738" y="283369"/>
                </a:lnTo>
                <a:lnTo>
                  <a:pt x="183356" y="311944"/>
                </a:lnTo>
                <a:lnTo>
                  <a:pt x="126206" y="330994"/>
                </a:lnTo>
                <a:lnTo>
                  <a:pt x="126206" y="357188"/>
                </a:lnTo>
                <a:lnTo>
                  <a:pt x="119063" y="383381"/>
                </a:lnTo>
                <a:cubicBezTo>
                  <a:pt x="112713" y="388937"/>
                  <a:pt x="107034" y="395370"/>
                  <a:pt x="100013" y="400050"/>
                </a:cubicBezTo>
                <a:cubicBezTo>
                  <a:pt x="97290" y="401865"/>
                  <a:pt x="93635" y="401532"/>
                  <a:pt x="90488" y="402431"/>
                </a:cubicBezTo>
                <a:cubicBezTo>
                  <a:pt x="70729" y="408077"/>
                  <a:pt x="97471" y="404813"/>
                  <a:pt x="42863" y="359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5" name="Freeform 134"/>
          <p:cNvSpPr/>
          <p:nvPr/>
        </p:nvSpPr>
        <p:spPr>
          <a:xfrm>
            <a:off x="2415063" y="2281998"/>
            <a:ext cx="921543" cy="1249872"/>
          </a:xfrm>
          <a:custGeom>
            <a:avLst/>
            <a:gdLst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1087172"/>
              <a:gd name="connsiteX1" fmla="*/ 912018 w 912018"/>
              <a:gd name="connsiteY1" fmla="*/ 0 h 1087172"/>
              <a:gd name="connsiteX2" fmla="*/ 907256 w 912018"/>
              <a:gd name="connsiteY2" fmla="*/ 888206 h 1087172"/>
              <a:gd name="connsiteX3" fmla="*/ 14287 w 912018"/>
              <a:gd name="connsiteY3" fmla="*/ 888206 h 1087172"/>
              <a:gd name="connsiteX4" fmla="*/ 0 w 912018"/>
              <a:gd name="connsiteY4" fmla="*/ 0 h 1087172"/>
              <a:gd name="connsiteX0" fmla="*/ 0 w 912018"/>
              <a:gd name="connsiteY0" fmla="*/ 0 h 1230241"/>
              <a:gd name="connsiteX1" fmla="*/ 912018 w 912018"/>
              <a:gd name="connsiteY1" fmla="*/ 0 h 1230241"/>
              <a:gd name="connsiteX2" fmla="*/ 907256 w 912018"/>
              <a:gd name="connsiteY2" fmla="*/ 888206 h 1230241"/>
              <a:gd name="connsiteX3" fmla="*/ 14287 w 912018"/>
              <a:gd name="connsiteY3" fmla="*/ 888206 h 1230241"/>
              <a:gd name="connsiteX4" fmla="*/ 0 w 912018"/>
              <a:gd name="connsiteY4" fmla="*/ 0 h 1230241"/>
              <a:gd name="connsiteX0" fmla="*/ 0 w 912018"/>
              <a:gd name="connsiteY0" fmla="*/ 0 h 1240942"/>
              <a:gd name="connsiteX1" fmla="*/ 912018 w 912018"/>
              <a:gd name="connsiteY1" fmla="*/ 0 h 1240942"/>
              <a:gd name="connsiteX2" fmla="*/ 907256 w 912018"/>
              <a:gd name="connsiteY2" fmla="*/ 888206 h 1240942"/>
              <a:gd name="connsiteX3" fmla="*/ 14287 w 912018"/>
              <a:gd name="connsiteY3" fmla="*/ 888206 h 1240942"/>
              <a:gd name="connsiteX4" fmla="*/ 0 w 912018"/>
              <a:gd name="connsiteY4" fmla="*/ 0 h 124094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14287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4399"/>
              <a:gd name="connsiteY0" fmla="*/ 9525 h 1249872"/>
              <a:gd name="connsiteX1" fmla="*/ 914399 w 914399"/>
              <a:gd name="connsiteY1" fmla="*/ 0 h 1249872"/>
              <a:gd name="connsiteX2" fmla="*/ 909637 w 914399"/>
              <a:gd name="connsiteY2" fmla="*/ 888206 h 1249872"/>
              <a:gd name="connsiteX3" fmla="*/ 7143 w 914399"/>
              <a:gd name="connsiteY3" fmla="*/ 888206 h 1249872"/>
              <a:gd name="connsiteX4" fmla="*/ 0 w 914399"/>
              <a:gd name="connsiteY4" fmla="*/ 9525 h 1249872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0 h 1249872"/>
              <a:gd name="connsiteX1" fmla="*/ 921543 w 921543"/>
              <a:gd name="connsiteY1" fmla="*/ 7144 h 1249872"/>
              <a:gd name="connsiteX2" fmla="*/ 909637 w 921543"/>
              <a:gd name="connsiteY2" fmla="*/ 888206 h 1249872"/>
              <a:gd name="connsiteX3" fmla="*/ 7143 w 921543"/>
              <a:gd name="connsiteY3" fmla="*/ 888206 h 1249872"/>
              <a:gd name="connsiteX4" fmla="*/ 0 w 921543"/>
              <a:gd name="connsiteY4" fmla="*/ 0 h 12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543" h="1249872">
                <a:moveTo>
                  <a:pt x="0" y="0"/>
                </a:moveTo>
                <a:cubicBezTo>
                  <a:pt x="301625" y="107156"/>
                  <a:pt x="731836" y="57149"/>
                  <a:pt x="921543" y="7144"/>
                </a:cubicBezTo>
                <a:cubicBezTo>
                  <a:pt x="919956" y="303213"/>
                  <a:pt x="911224" y="592137"/>
                  <a:pt x="909637" y="888206"/>
                </a:cubicBezTo>
                <a:cubicBezTo>
                  <a:pt x="883443" y="1376362"/>
                  <a:pt x="7143" y="1364456"/>
                  <a:pt x="7143" y="888206"/>
                </a:cubicBezTo>
                <a:cubicBezTo>
                  <a:pt x="5556" y="592137"/>
                  <a:pt x="1587" y="296069"/>
                  <a:pt x="0" y="0"/>
                </a:cubicBezTo>
                <a:close/>
              </a:path>
            </a:pathLst>
          </a:custGeom>
          <a:gradFill>
            <a:gsLst>
              <a:gs pos="79000">
                <a:srgbClr val="92D050">
                  <a:lumMod val="42000"/>
                  <a:lumOff val="58000"/>
                  <a:alpha val="55000"/>
                </a:srgbClr>
              </a:gs>
              <a:gs pos="27500">
                <a:srgbClr val="92D050">
                  <a:alpha val="60000"/>
                </a:srgbClr>
              </a:gs>
              <a:gs pos="100000">
                <a:srgbClr val="008080">
                  <a:alpha val="70000"/>
                </a:srgbClr>
              </a:gs>
              <a:gs pos="0">
                <a:srgbClr val="008080">
                  <a:alpha val="35000"/>
                </a:srgbClr>
              </a:gs>
              <a:gs pos="53000">
                <a:schemeClr val="bg1">
                  <a:alpha val="59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2409506" y="1763678"/>
            <a:ext cx="927100" cy="1765300"/>
          </a:xfrm>
          <a:prstGeom prst="roundRect">
            <a:avLst>
              <a:gd name="adj" fmla="val 4178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736600" y="2609850"/>
            <a:ext cx="2311400" cy="1720850"/>
          </a:xfrm>
          <a:custGeom>
            <a:avLst/>
            <a:gdLst>
              <a:gd name="connsiteX0" fmla="*/ 425450 w 2311400"/>
              <a:gd name="connsiteY0" fmla="*/ 85725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971550 w 2311400"/>
              <a:gd name="connsiteY7" fmla="*/ 711200 h 1720850"/>
              <a:gd name="connsiteX0" fmla="*/ 260350 w 2311400"/>
              <a:gd name="connsiteY0" fmla="*/ 85090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971550 w 2311400"/>
              <a:gd name="connsiteY7" fmla="*/ 711200 h 1720850"/>
              <a:gd name="connsiteX0" fmla="*/ 241300 w 2311400"/>
              <a:gd name="connsiteY0" fmla="*/ 85725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971550 w 2311400"/>
              <a:gd name="connsiteY7" fmla="*/ 711200 h 1720850"/>
              <a:gd name="connsiteX0" fmla="*/ 241300 w 2311400"/>
              <a:gd name="connsiteY0" fmla="*/ 85725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1136650 w 2311400"/>
              <a:gd name="connsiteY7" fmla="*/ 711200 h 172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1400" h="1720850">
                <a:moveTo>
                  <a:pt x="241300" y="857250"/>
                </a:moveTo>
                <a:lnTo>
                  <a:pt x="0" y="857250"/>
                </a:lnTo>
                <a:lnTo>
                  <a:pt x="0" y="1720850"/>
                </a:lnTo>
                <a:lnTo>
                  <a:pt x="2311400" y="1720850"/>
                </a:lnTo>
                <a:lnTo>
                  <a:pt x="2311400" y="0"/>
                </a:lnTo>
                <a:lnTo>
                  <a:pt x="1987550" y="0"/>
                </a:lnTo>
                <a:lnTo>
                  <a:pt x="1987550" y="711200"/>
                </a:lnTo>
                <a:lnTo>
                  <a:pt x="1136650" y="711200"/>
                </a:lnTo>
              </a:path>
            </a:pathLst>
          </a:custGeom>
          <a:noFill/>
          <a:ln w="127000"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26" name="Donut 125"/>
          <p:cNvSpPr/>
          <p:nvPr/>
        </p:nvSpPr>
        <p:spPr>
          <a:xfrm>
            <a:off x="2126263" y="4155404"/>
            <a:ext cx="322016" cy="322016"/>
          </a:xfrm>
          <a:prstGeom prst="donut">
            <a:avLst>
              <a:gd name="adj" fmla="val 18438"/>
            </a:avLst>
          </a:prstGeom>
          <a:solidFill>
            <a:srgbClr val="573A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27" name="Flowchart: Connector 126"/>
          <p:cNvSpPr/>
          <p:nvPr/>
        </p:nvSpPr>
        <p:spPr>
          <a:xfrm>
            <a:off x="2187137" y="4213676"/>
            <a:ext cx="207798" cy="20779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08" y="4221958"/>
            <a:ext cx="188907" cy="188907"/>
          </a:xfrm>
          <a:prstGeom prst="rect">
            <a:avLst/>
          </a:prstGeom>
        </p:spPr>
      </p:pic>
      <p:sp>
        <p:nvSpPr>
          <p:cNvPr id="140" name="Can 139"/>
          <p:cNvSpPr/>
          <p:nvPr/>
        </p:nvSpPr>
        <p:spPr>
          <a:xfrm rot="16200000">
            <a:off x="5600114" y="2196841"/>
            <a:ext cx="314876" cy="508002"/>
          </a:xfrm>
          <a:prstGeom prst="can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1" name="Can 140"/>
          <p:cNvSpPr/>
          <p:nvPr/>
        </p:nvSpPr>
        <p:spPr>
          <a:xfrm rot="16200000">
            <a:off x="5442292" y="2389298"/>
            <a:ext cx="110363" cy="126453"/>
          </a:xfrm>
          <a:prstGeom prst="can">
            <a:avLst>
              <a:gd name="adj" fmla="val 38077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9000">
                <a:schemeClr val="accent1">
                  <a:lumMod val="60000"/>
                  <a:lumOff val="40000"/>
                </a:schemeClr>
              </a:gs>
              <a:gs pos="86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5311782" y="2423229"/>
            <a:ext cx="168277" cy="6085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4086225" y="1562100"/>
            <a:ext cx="1390651" cy="3038475"/>
          </a:xfrm>
          <a:custGeom>
            <a:avLst/>
            <a:gdLst>
              <a:gd name="connsiteX0" fmla="*/ 0 w 1371601"/>
              <a:gd name="connsiteY0" fmla="*/ 0 h 2375196"/>
              <a:gd name="connsiteX1" fmla="*/ 1371601 w 1371601"/>
              <a:gd name="connsiteY1" fmla="*/ 0 h 2375196"/>
              <a:gd name="connsiteX2" fmla="*/ 1371601 w 1371601"/>
              <a:gd name="connsiteY2" fmla="*/ 2375196 h 2375196"/>
              <a:gd name="connsiteX3" fmla="*/ 0 w 1371601"/>
              <a:gd name="connsiteY3" fmla="*/ 2375196 h 2375196"/>
              <a:gd name="connsiteX4" fmla="*/ 0 w 1371601"/>
              <a:gd name="connsiteY4" fmla="*/ 0 h 2375196"/>
              <a:gd name="connsiteX5" fmla="*/ 133347 w 1371601"/>
              <a:gd name="connsiteY5" fmla="*/ 133347 h 2375196"/>
              <a:gd name="connsiteX6" fmla="*/ 133347 w 1371601"/>
              <a:gd name="connsiteY6" fmla="*/ 2241849 h 2375196"/>
              <a:gd name="connsiteX7" fmla="*/ 1238254 w 1371601"/>
              <a:gd name="connsiteY7" fmla="*/ 2241849 h 2375196"/>
              <a:gd name="connsiteX8" fmla="*/ 1238254 w 1371601"/>
              <a:gd name="connsiteY8" fmla="*/ 133347 h 2375196"/>
              <a:gd name="connsiteX9" fmla="*/ 133347 w 1371601"/>
              <a:gd name="connsiteY9" fmla="*/ 133347 h 2375196"/>
              <a:gd name="connsiteX0" fmla="*/ 0 w 1390651"/>
              <a:gd name="connsiteY0" fmla="*/ 609600 h 2984796"/>
              <a:gd name="connsiteX1" fmla="*/ 1390651 w 1390651"/>
              <a:gd name="connsiteY1" fmla="*/ 0 h 2984796"/>
              <a:gd name="connsiteX2" fmla="*/ 1371601 w 1390651"/>
              <a:gd name="connsiteY2" fmla="*/ 2984796 h 2984796"/>
              <a:gd name="connsiteX3" fmla="*/ 0 w 1390651"/>
              <a:gd name="connsiteY3" fmla="*/ 2984796 h 2984796"/>
              <a:gd name="connsiteX4" fmla="*/ 0 w 1390651"/>
              <a:gd name="connsiteY4" fmla="*/ 609600 h 2984796"/>
              <a:gd name="connsiteX5" fmla="*/ 133347 w 1390651"/>
              <a:gd name="connsiteY5" fmla="*/ 742947 h 2984796"/>
              <a:gd name="connsiteX6" fmla="*/ 133347 w 1390651"/>
              <a:gd name="connsiteY6" fmla="*/ 2851449 h 2984796"/>
              <a:gd name="connsiteX7" fmla="*/ 1238254 w 1390651"/>
              <a:gd name="connsiteY7" fmla="*/ 2851449 h 2984796"/>
              <a:gd name="connsiteX8" fmla="*/ 1238254 w 1390651"/>
              <a:gd name="connsiteY8" fmla="*/ 742947 h 2984796"/>
              <a:gd name="connsiteX9" fmla="*/ 133347 w 1390651"/>
              <a:gd name="connsiteY9" fmla="*/ 742947 h 2984796"/>
              <a:gd name="connsiteX0" fmla="*/ 0 w 1390651"/>
              <a:gd name="connsiteY0" fmla="*/ 609600 h 2984796"/>
              <a:gd name="connsiteX1" fmla="*/ 1390651 w 1390651"/>
              <a:gd name="connsiteY1" fmla="*/ 0 h 2984796"/>
              <a:gd name="connsiteX2" fmla="*/ 1371601 w 1390651"/>
              <a:gd name="connsiteY2" fmla="*/ 2984796 h 2984796"/>
              <a:gd name="connsiteX3" fmla="*/ 0 w 1390651"/>
              <a:gd name="connsiteY3" fmla="*/ 2984796 h 2984796"/>
              <a:gd name="connsiteX4" fmla="*/ 0 w 1390651"/>
              <a:gd name="connsiteY4" fmla="*/ 609600 h 2984796"/>
              <a:gd name="connsiteX5" fmla="*/ 133347 w 1390651"/>
              <a:gd name="connsiteY5" fmla="*/ 742947 h 2984796"/>
              <a:gd name="connsiteX6" fmla="*/ 133347 w 1390651"/>
              <a:gd name="connsiteY6" fmla="*/ 2851449 h 2984796"/>
              <a:gd name="connsiteX7" fmla="*/ 1238254 w 1390651"/>
              <a:gd name="connsiteY7" fmla="*/ 2851449 h 2984796"/>
              <a:gd name="connsiteX8" fmla="*/ 1247779 w 1390651"/>
              <a:gd name="connsiteY8" fmla="*/ 257172 h 2984796"/>
              <a:gd name="connsiteX9" fmla="*/ 133347 w 1390651"/>
              <a:gd name="connsiteY9" fmla="*/ 742947 h 298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0651" h="2984796">
                <a:moveTo>
                  <a:pt x="0" y="609600"/>
                </a:moveTo>
                <a:lnTo>
                  <a:pt x="1390651" y="0"/>
                </a:lnTo>
                <a:lnTo>
                  <a:pt x="1371601" y="2984796"/>
                </a:lnTo>
                <a:lnTo>
                  <a:pt x="0" y="2984796"/>
                </a:lnTo>
                <a:lnTo>
                  <a:pt x="0" y="609600"/>
                </a:lnTo>
                <a:close/>
                <a:moveTo>
                  <a:pt x="133347" y="742947"/>
                </a:moveTo>
                <a:lnTo>
                  <a:pt x="133347" y="2851449"/>
                </a:lnTo>
                <a:lnTo>
                  <a:pt x="1238254" y="2851449"/>
                </a:lnTo>
                <a:lnTo>
                  <a:pt x="1247779" y="257172"/>
                </a:lnTo>
                <a:lnTo>
                  <a:pt x="133347" y="742947"/>
                </a:lnTo>
                <a:close/>
              </a:path>
            </a:pathLst>
          </a:custGeom>
          <a:gradFill flip="none" rotWithShape="1">
            <a:gsLst>
              <a:gs pos="1000">
                <a:schemeClr val="tx1">
                  <a:lumMod val="75000"/>
                  <a:lumOff val="2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787650" y="1511300"/>
            <a:ext cx="1962150" cy="615950"/>
          </a:xfrm>
          <a:custGeom>
            <a:avLst/>
            <a:gdLst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309"/>
              <a:gd name="connsiteY0" fmla="*/ 425450 h 615950"/>
              <a:gd name="connsiteX1" fmla="*/ 0 w 1962309"/>
              <a:gd name="connsiteY1" fmla="*/ 127000 h 615950"/>
              <a:gd name="connsiteX2" fmla="*/ 165100 w 1962309"/>
              <a:gd name="connsiteY2" fmla="*/ 0 h 615950"/>
              <a:gd name="connsiteX3" fmla="*/ 1778000 w 1962309"/>
              <a:gd name="connsiteY3" fmla="*/ 0 h 615950"/>
              <a:gd name="connsiteX4" fmla="*/ 1962150 w 1962309"/>
              <a:gd name="connsiteY4" fmla="*/ 165100 h 615950"/>
              <a:gd name="connsiteX5" fmla="*/ 1962150 w 1962309"/>
              <a:gd name="connsiteY5" fmla="*/ 615950 h 615950"/>
              <a:gd name="connsiteX6" fmla="*/ 1822450 w 1962309"/>
              <a:gd name="connsiteY6" fmla="*/ 615950 h 615950"/>
              <a:gd name="connsiteX7" fmla="*/ 1822450 w 1962309"/>
              <a:gd name="connsiteY7" fmla="*/ 247650 h 615950"/>
              <a:gd name="connsiteX8" fmla="*/ 1701800 w 1962309"/>
              <a:gd name="connsiteY8" fmla="*/ 146050 h 615950"/>
              <a:gd name="connsiteX9" fmla="*/ 209550 w 1962309"/>
              <a:gd name="connsiteY9" fmla="*/ 146050 h 615950"/>
              <a:gd name="connsiteX10" fmla="*/ 146050 w 1962309"/>
              <a:gd name="connsiteY10" fmla="*/ 247650 h 615950"/>
              <a:gd name="connsiteX11" fmla="*/ 146050 w 1962309"/>
              <a:gd name="connsiteY11" fmla="*/ 450850 h 615950"/>
              <a:gd name="connsiteX0" fmla="*/ 0 w 1962305"/>
              <a:gd name="connsiteY0" fmla="*/ 425450 h 615950"/>
              <a:gd name="connsiteX1" fmla="*/ 0 w 1962305"/>
              <a:gd name="connsiteY1" fmla="*/ 127000 h 615950"/>
              <a:gd name="connsiteX2" fmla="*/ 165100 w 1962305"/>
              <a:gd name="connsiteY2" fmla="*/ 0 h 615950"/>
              <a:gd name="connsiteX3" fmla="*/ 1778000 w 1962305"/>
              <a:gd name="connsiteY3" fmla="*/ 0 h 615950"/>
              <a:gd name="connsiteX4" fmla="*/ 1962150 w 1962305"/>
              <a:gd name="connsiteY4" fmla="*/ 165100 h 615950"/>
              <a:gd name="connsiteX5" fmla="*/ 1962150 w 1962305"/>
              <a:gd name="connsiteY5" fmla="*/ 615950 h 615950"/>
              <a:gd name="connsiteX6" fmla="*/ 1822450 w 1962305"/>
              <a:gd name="connsiteY6" fmla="*/ 615950 h 615950"/>
              <a:gd name="connsiteX7" fmla="*/ 1822450 w 1962305"/>
              <a:gd name="connsiteY7" fmla="*/ 247650 h 615950"/>
              <a:gd name="connsiteX8" fmla="*/ 1701800 w 1962305"/>
              <a:gd name="connsiteY8" fmla="*/ 146050 h 615950"/>
              <a:gd name="connsiteX9" fmla="*/ 209550 w 1962305"/>
              <a:gd name="connsiteY9" fmla="*/ 146050 h 615950"/>
              <a:gd name="connsiteX10" fmla="*/ 146050 w 1962305"/>
              <a:gd name="connsiteY10" fmla="*/ 247650 h 615950"/>
              <a:gd name="connsiteX11" fmla="*/ 146050 w 1962305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5720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62150" h="615950">
                <a:moveTo>
                  <a:pt x="0" y="457200"/>
                </a:moveTo>
                <a:lnTo>
                  <a:pt x="0" y="127000"/>
                </a:lnTo>
                <a:cubicBezTo>
                  <a:pt x="10583" y="46567"/>
                  <a:pt x="59267" y="4233"/>
                  <a:pt x="165100" y="0"/>
                </a:cubicBezTo>
                <a:lnTo>
                  <a:pt x="1778000" y="0"/>
                </a:lnTo>
                <a:cubicBezTo>
                  <a:pt x="1836208" y="1058"/>
                  <a:pt x="1957917" y="37042"/>
                  <a:pt x="1962150" y="165100"/>
                </a:cubicBezTo>
                <a:lnTo>
                  <a:pt x="1962150" y="615950"/>
                </a:lnTo>
                <a:lnTo>
                  <a:pt x="1822450" y="615950"/>
                </a:lnTo>
                <a:lnTo>
                  <a:pt x="1822450" y="247650"/>
                </a:lnTo>
                <a:cubicBezTo>
                  <a:pt x="1817158" y="197908"/>
                  <a:pt x="1805517" y="157692"/>
                  <a:pt x="1701800" y="146050"/>
                </a:cubicBezTo>
                <a:lnTo>
                  <a:pt x="209550" y="146050"/>
                </a:lnTo>
                <a:cubicBezTo>
                  <a:pt x="150283" y="148167"/>
                  <a:pt x="154517" y="191558"/>
                  <a:pt x="146050" y="247650"/>
                </a:cubicBezTo>
                <a:lnTo>
                  <a:pt x="146050" y="450850"/>
                </a:lnTo>
              </a:path>
            </a:pathLst>
          </a:custGeom>
          <a:solidFill>
            <a:srgbClr val="FFC000">
              <a:alpha val="80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206750" y="2908300"/>
            <a:ext cx="1270000" cy="1454150"/>
          </a:xfrm>
          <a:custGeom>
            <a:avLst/>
            <a:gdLst>
              <a:gd name="connsiteX0" fmla="*/ 0 w 1270000"/>
              <a:gd name="connsiteY0" fmla="*/ 0 h 1454150"/>
              <a:gd name="connsiteX1" fmla="*/ 685800 w 1270000"/>
              <a:gd name="connsiteY1" fmla="*/ 0 h 1454150"/>
              <a:gd name="connsiteX2" fmla="*/ 685800 w 1270000"/>
              <a:gd name="connsiteY2" fmla="*/ 1454150 h 1454150"/>
              <a:gd name="connsiteX3" fmla="*/ 1270000 w 1270000"/>
              <a:gd name="connsiteY3" fmla="*/ 1454150 h 145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00" h="1454150">
                <a:moveTo>
                  <a:pt x="0" y="0"/>
                </a:moveTo>
                <a:lnTo>
                  <a:pt x="685800" y="0"/>
                </a:lnTo>
                <a:lnTo>
                  <a:pt x="685800" y="1454150"/>
                </a:lnTo>
                <a:lnTo>
                  <a:pt x="1270000" y="1454150"/>
                </a:lnTo>
              </a:path>
            </a:pathLst>
          </a:custGeom>
          <a:noFill/>
          <a:ln w="127000"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7" name="Donut 136"/>
          <p:cNvSpPr/>
          <p:nvPr/>
        </p:nvSpPr>
        <p:spPr>
          <a:xfrm>
            <a:off x="3711223" y="2791424"/>
            <a:ext cx="322016" cy="322016"/>
          </a:xfrm>
          <a:prstGeom prst="donut">
            <a:avLst>
              <a:gd name="adj" fmla="val 18438"/>
            </a:avLst>
          </a:prstGeom>
          <a:solidFill>
            <a:srgbClr val="573A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8" name="Flowchart: Connector 137"/>
          <p:cNvSpPr/>
          <p:nvPr/>
        </p:nvSpPr>
        <p:spPr>
          <a:xfrm>
            <a:off x="3772097" y="2849696"/>
            <a:ext cx="207798" cy="20779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368" y="2857978"/>
            <a:ext cx="188907" cy="188907"/>
          </a:xfrm>
          <a:prstGeom prst="rect">
            <a:avLst/>
          </a:prstGeom>
        </p:spPr>
      </p:pic>
      <p:sp>
        <p:nvSpPr>
          <p:cNvPr id="142" name="Rounded Rectangle 141"/>
          <p:cNvSpPr/>
          <p:nvPr/>
        </p:nvSpPr>
        <p:spPr>
          <a:xfrm>
            <a:off x="4724001" y="2412001"/>
            <a:ext cx="665018" cy="9144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43" name="Picture 2" descr="D:\d drive\MJ WORK\Pooja mam (physics)\Rashi mam\Work, Energy and power\turbine-256.png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9"/>
          <a:stretch/>
        </p:blipFill>
        <p:spPr bwMode="auto">
          <a:xfrm>
            <a:off x="4486275" y="2244308"/>
            <a:ext cx="452169" cy="452295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44" y="1940344"/>
            <a:ext cx="319015" cy="860006"/>
          </a:xfrm>
          <a:prstGeom prst="rect">
            <a:avLst/>
          </a:prstGeom>
        </p:spPr>
      </p:pic>
      <p:sp>
        <p:nvSpPr>
          <p:cNvPr id="1024" name="Frame 1023"/>
          <p:cNvSpPr/>
          <p:nvPr/>
        </p:nvSpPr>
        <p:spPr>
          <a:xfrm>
            <a:off x="5364972" y="1883234"/>
            <a:ext cx="1576153" cy="1063166"/>
          </a:xfrm>
          <a:prstGeom prst="frame">
            <a:avLst>
              <a:gd name="adj1" fmla="val 9514"/>
            </a:avLst>
          </a:prstGeom>
          <a:gradFill flip="none" rotWithShape="1">
            <a:gsLst>
              <a:gs pos="1000">
                <a:schemeClr val="tx1">
                  <a:lumMod val="75000"/>
                  <a:lumOff val="2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148" name="Generator"/>
          <p:cNvGrpSpPr/>
          <p:nvPr/>
        </p:nvGrpSpPr>
        <p:grpSpPr>
          <a:xfrm>
            <a:off x="6095743" y="2076481"/>
            <a:ext cx="725199" cy="729064"/>
            <a:chOff x="5341143" y="1900748"/>
            <a:chExt cx="797719" cy="801970"/>
          </a:xfrm>
        </p:grpSpPr>
        <p:sp>
          <p:nvSpPr>
            <p:cNvPr id="149" name="Rounded Rectangle 148"/>
            <p:cNvSpPr/>
            <p:nvPr/>
          </p:nvSpPr>
          <p:spPr>
            <a:xfrm>
              <a:off x="5341143" y="2026884"/>
              <a:ext cx="783432" cy="45676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0" name="Rounded Rectangle 167"/>
            <p:cNvSpPr/>
            <p:nvPr/>
          </p:nvSpPr>
          <p:spPr>
            <a:xfrm>
              <a:off x="5341143" y="1933034"/>
              <a:ext cx="797719" cy="769684"/>
            </a:xfrm>
            <a:custGeom>
              <a:avLst/>
              <a:gdLst/>
              <a:ahLst/>
              <a:cxnLst/>
              <a:rect l="l" t="t" r="r" b="b"/>
              <a:pathLst>
                <a:path w="797719" h="769684">
                  <a:moveTo>
                    <a:pt x="156068" y="0"/>
                  </a:moveTo>
                  <a:lnTo>
                    <a:pt x="644828" y="0"/>
                  </a:lnTo>
                  <a:cubicBezTo>
                    <a:pt x="688499" y="0"/>
                    <a:pt x="723901" y="35402"/>
                    <a:pt x="723901" y="79073"/>
                  </a:cubicBezTo>
                  <a:lnTo>
                    <a:pt x="723901" y="552498"/>
                  </a:lnTo>
                  <a:cubicBezTo>
                    <a:pt x="723901" y="596169"/>
                    <a:pt x="688499" y="631571"/>
                    <a:pt x="644828" y="631571"/>
                  </a:cubicBezTo>
                  <a:lnTo>
                    <a:pt x="538162" y="631571"/>
                  </a:lnTo>
                  <a:lnTo>
                    <a:pt x="538162" y="669331"/>
                  </a:lnTo>
                  <a:lnTo>
                    <a:pt x="797719" y="669331"/>
                  </a:lnTo>
                  <a:lnTo>
                    <a:pt x="797719" y="769684"/>
                  </a:lnTo>
                  <a:lnTo>
                    <a:pt x="0" y="769684"/>
                  </a:lnTo>
                  <a:lnTo>
                    <a:pt x="0" y="669331"/>
                  </a:lnTo>
                  <a:lnTo>
                    <a:pt x="233362" y="669331"/>
                  </a:lnTo>
                  <a:lnTo>
                    <a:pt x="233362" y="631571"/>
                  </a:lnTo>
                  <a:lnTo>
                    <a:pt x="156068" y="631571"/>
                  </a:lnTo>
                  <a:cubicBezTo>
                    <a:pt x="112397" y="631571"/>
                    <a:pt x="76995" y="596169"/>
                    <a:pt x="76995" y="552498"/>
                  </a:cubicBezTo>
                  <a:lnTo>
                    <a:pt x="76995" y="79073"/>
                  </a:lnTo>
                  <a:cubicBezTo>
                    <a:pt x="76995" y="35402"/>
                    <a:pt x="112397" y="0"/>
                    <a:pt x="1560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25000">
                  <a:schemeClr val="bg1"/>
                </a:gs>
                <a:gs pos="45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solidFill>
                <a:schemeClr val="tx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505049" y="1900748"/>
              <a:ext cx="29378" cy="685800"/>
            </a:xfrm>
            <a:prstGeom prst="rect">
              <a:avLst/>
            </a:prstGeom>
            <a:solidFill>
              <a:schemeClr val="bg1"/>
            </a:solidFill>
            <a:ln w="635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954330" y="1900748"/>
              <a:ext cx="24279" cy="685800"/>
            </a:xfrm>
            <a:prstGeom prst="rect">
              <a:avLst/>
            </a:prstGeom>
            <a:solidFill>
              <a:schemeClr val="bg1"/>
            </a:solidFill>
            <a:ln w="635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6010444" y="1989563"/>
              <a:ext cx="28388" cy="535430"/>
              <a:chOff x="6011735" y="1989563"/>
              <a:chExt cx="25807" cy="535430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6011735" y="2330875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6011735" y="2379250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6011735" y="2427625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6011735" y="246457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Right Triangle 173"/>
              <p:cNvSpPr/>
              <p:nvPr/>
            </p:nvSpPr>
            <p:spPr>
              <a:xfrm flipV="1">
                <a:off x="6011735" y="2501532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6011735" y="2256969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6011735" y="2293922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6011735" y="2208594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6011735" y="213468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011735" y="2171641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011735" y="2037938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6011735" y="2086313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Right Triangle 181"/>
              <p:cNvSpPr/>
              <p:nvPr/>
            </p:nvSpPr>
            <p:spPr>
              <a:xfrm>
                <a:off x="6011735" y="1989563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 flipH="1">
              <a:off x="5438964" y="1985968"/>
              <a:ext cx="28388" cy="535430"/>
              <a:chOff x="6011735" y="1989563"/>
              <a:chExt cx="25807" cy="535430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6011735" y="2330875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6011735" y="2379250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6011735" y="2427625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6011735" y="246457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Right Triangle 160"/>
              <p:cNvSpPr/>
              <p:nvPr/>
            </p:nvSpPr>
            <p:spPr>
              <a:xfrm flipV="1">
                <a:off x="6011735" y="2501532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6011735" y="2256969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6011735" y="2293922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011735" y="2208594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011735" y="213468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011735" y="2171641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6011735" y="2037938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6011735" y="2086313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Right Triangle 168"/>
              <p:cNvSpPr/>
              <p:nvPr/>
            </p:nvSpPr>
            <p:spPr>
              <a:xfrm>
                <a:off x="6011735" y="1989563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Dodecagon 154"/>
            <p:cNvSpPr/>
            <p:nvPr/>
          </p:nvSpPr>
          <p:spPr>
            <a:xfrm>
              <a:off x="5672569" y="2532626"/>
              <a:ext cx="25807" cy="88660"/>
            </a:xfrm>
            <a:prstGeom prst="dodec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6" name="Dodecagon 155"/>
            <p:cNvSpPr/>
            <p:nvPr/>
          </p:nvSpPr>
          <p:spPr>
            <a:xfrm>
              <a:off x="5788819" y="2532626"/>
              <a:ext cx="25807" cy="88660"/>
            </a:xfrm>
            <a:prstGeom prst="dodec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6007894" y="2405651"/>
            <a:ext cx="137865" cy="9144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5" name="Up Arrow 204"/>
          <p:cNvSpPr/>
          <p:nvPr/>
        </p:nvSpPr>
        <p:spPr>
          <a:xfrm rot="5400000" flipH="1">
            <a:off x="1894696" y="3254793"/>
            <a:ext cx="92202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06" name="Up Arrow 205"/>
          <p:cNvSpPr/>
          <p:nvPr/>
        </p:nvSpPr>
        <p:spPr>
          <a:xfrm>
            <a:off x="2679843" y="3210876"/>
            <a:ext cx="80995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07" name="Up Arrow 206"/>
          <p:cNvSpPr/>
          <p:nvPr/>
        </p:nvSpPr>
        <p:spPr>
          <a:xfrm rot="5400000" flipH="1">
            <a:off x="2726546" y="2546768"/>
            <a:ext cx="92202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08" name="Up Arrow 207"/>
          <p:cNvSpPr/>
          <p:nvPr/>
        </p:nvSpPr>
        <p:spPr>
          <a:xfrm flipV="1">
            <a:off x="3004407" y="2589208"/>
            <a:ext cx="89095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09" name="Up Arrow 208"/>
          <p:cNvSpPr/>
          <p:nvPr/>
        </p:nvSpPr>
        <p:spPr>
          <a:xfrm flipV="1">
            <a:off x="3005141" y="3422497"/>
            <a:ext cx="89095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0" name="Up Arrow 209"/>
          <p:cNvSpPr/>
          <p:nvPr/>
        </p:nvSpPr>
        <p:spPr>
          <a:xfrm rot="16200000">
            <a:off x="2938329" y="4269796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1" name="Up Arrow 210"/>
          <p:cNvSpPr/>
          <p:nvPr/>
        </p:nvSpPr>
        <p:spPr>
          <a:xfrm rot="16200000">
            <a:off x="2017579" y="4266621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2" name="Up Arrow 211"/>
          <p:cNvSpPr/>
          <p:nvPr/>
        </p:nvSpPr>
        <p:spPr>
          <a:xfrm rot="16200000">
            <a:off x="1443920" y="4273218"/>
            <a:ext cx="83820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3" name="Up Arrow 212"/>
          <p:cNvSpPr/>
          <p:nvPr/>
        </p:nvSpPr>
        <p:spPr>
          <a:xfrm>
            <a:off x="695325" y="4222611"/>
            <a:ext cx="8099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4" name="Up Arrow 213"/>
          <p:cNvSpPr/>
          <p:nvPr/>
        </p:nvSpPr>
        <p:spPr>
          <a:xfrm rot="5400000" flipH="1">
            <a:off x="743187" y="3400850"/>
            <a:ext cx="83820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15" name="Up Arrow 214"/>
          <p:cNvSpPr/>
          <p:nvPr/>
        </p:nvSpPr>
        <p:spPr>
          <a:xfrm>
            <a:off x="2811038" y="1845626"/>
            <a:ext cx="9800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6" name="Up Arrow 215"/>
          <p:cNvSpPr/>
          <p:nvPr/>
        </p:nvSpPr>
        <p:spPr>
          <a:xfrm rot="5400000" flipH="1">
            <a:off x="2890548" y="1521390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17" name="Up Arrow 216"/>
          <p:cNvSpPr/>
          <p:nvPr/>
        </p:nvSpPr>
        <p:spPr>
          <a:xfrm rot="5400000" flipH="1">
            <a:off x="3764448" y="1520023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18" name="Up Arrow 217"/>
          <p:cNvSpPr/>
          <p:nvPr/>
        </p:nvSpPr>
        <p:spPr>
          <a:xfrm flipV="1">
            <a:off x="4626465" y="1593697"/>
            <a:ext cx="107806" cy="139853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9" name="Up Arrow 218"/>
          <p:cNvSpPr/>
          <p:nvPr/>
        </p:nvSpPr>
        <p:spPr>
          <a:xfrm flipV="1">
            <a:off x="4276726" y="2858952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0" name="Up Arrow 219"/>
          <p:cNvSpPr/>
          <p:nvPr/>
        </p:nvSpPr>
        <p:spPr>
          <a:xfrm flipV="1">
            <a:off x="4486159" y="2852735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1" name="Up Arrow 220"/>
          <p:cNvSpPr/>
          <p:nvPr/>
        </p:nvSpPr>
        <p:spPr>
          <a:xfrm flipV="1">
            <a:off x="4695592" y="2846518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2" name="Up Arrow 221"/>
          <p:cNvSpPr/>
          <p:nvPr/>
        </p:nvSpPr>
        <p:spPr>
          <a:xfrm flipV="1">
            <a:off x="4905025" y="2840301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3" name="Up Arrow 222"/>
          <p:cNvSpPr/>
          <p:nvPr/>
        </p:nvSpPr>
        <p:spPr>
          <a:xfrm flipV="1">
            <a:off x="5114458" y="2834084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4" name="Up Arrow 223"/>
          <p:cNvSpPr/>
          <p:nvPr/>
        </p:nvSpPr>
        <p:spPr>
          <a:xfrm rot="16200000">
            <a:off x="4643311" y="4293608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5" name="Up Arrow 224"/>
          <p:cNvSpPr/>
          <p:nvPr/>
        </p:nvSpPr>
        <p:spPr>
          <a:xfrm rot="16200000">
            <a:off x="4228974" y="4298370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6" name="Up Arrow 225"/>
          <p:cNvSpPr/>
          <p:nvPr/>
        </p:nvSpPr>
        <p:spPr>
          <a:xfrm>
            <a:off x="3862355" y="4260850"/>
            <a:ext cx="8099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7" name="Up Arrow 226"/>
          <p:cNvSpPr/>
          <p:nvPr/>
        </p:nvSpPr>
        <p:spPr>
          <a:xfrm>
            <a:off x="3860800" y="3619500"/>
            <a:ext cx="8099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8" name="Up Arrow 227"/>
          <p:cNvSpPr/>
          <p:nvPr/>
        </p:nvSpPr>
        <p:spPr>
          <a:xfrm rot="16200000">
            <a:off x="3600325" y="2844220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3499826" y="861596"/>
            <a:ext cx="2824774" cy="338554"/>
          </a:xfrm>
          <a:prstGeom prst="rect">
            <a:avLst/>
          </a:prstGeom>
          <a:solidFill>
            <a:srgbClr val="000000">
              <a:alpha val="56863"/>
            </a:srgbClr>
          </a:solidFill>
          <a:ln w="19050">
            <a:solidFill>
              <a:schemeClr val="bg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Three main components </a:t>
            </a:r>
          </a:p>
        </p:txBody>
      </p:sp>
      <p:grpSp>
        <p:nvGrpSpPr>
          <p:cNvPr id="239" name="Group 238"/>
          <p:cNvGrpSpPr/>
          <p:nvPr/>
        </p:nvGrpSpPr>
        <p:grpSpPr>
          <a:xfrm>
            <a:off x="570939" y="1964308"/>
            <a:ext cx="1978594" cy="2231762"/>
            <a:chOff x="958763" y="1354243"/>
            <a:chExt cx="1978594" cy="2231762"/>
          </a:xfrm>
        </p:grpSpPr>
        <p:pic>
          <p:nvPicPr>
            <p:cNvPr id="240" name="Picture 2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38281" r="48750" b="15626"/>
            <a:stretch/>
          </p:blipFill>
          <p:spPr bwMode="auto">
            <a:xfrm>
              <a:off x="958763" y="1682683"/>
              <a:ext cx="1978594" cy="19033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1" name="TextBox 240"/>
            <p:cNvSpPr txBox="1"/>
            <p:nvPr/>
          </p:nvSpPr>
          <p:spPr>
            <a:xfrm>
              <a:off x="962025" y="1354243"/>
              <a:ext cx="1950727" cy="338554"/>
            </a:xfrm>
            <a:prstGeom prst="rect">
              <a:avLst/>
            </a:prstGeom>
            <a:solidFill>
              <a:srgbClr val="000000"/>
            </a:solidFill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Moderator</a:t>
              </a:r>
            </a:p>
          </p:txBody>
        </p:sp>
      </p:grpSp>
      <p:sp>
        <p:nvSpPr>
          <p:cNvPr id="231" name="Rounded Rectangular Callout 230"/>
          <p:cNvSpPr/>
          <p:nvPr/>
        </p:nvSpPr>
        <p:spPr>
          <a:xfrm>
            <a:off x="2710976" y="2237661"/>
            <a:ext cx="1673342" cy="715089"/>
          </a:xfrm>
          <a:prstGeom prst="wedgeRoundRectCallout">
            <a:avLst>
              <a:gd name="adj1" fmla="val -87779"/>
              <a:gd name="adj2" fmla="val -59439"/>
              <a:gd name="adj3" fmla="val 16667"/>
            </a:avLst>
          </a:prstGeom>
          <a:solidFill>
            <a:srgbClr val="66FFFF"/>
          </a:solidFill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entury Gothic" panose="020B0502020202020204" pitchFamily="34" charset="0"/>
              </a:rPr>
              <a:t>Slows down the </a:t>
            </a:r>
            <a:r>
              <a:rPr lang="en-US" b="1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neutron</a:t>
            </a:r>
            <a:endParaRPr lang="en-US" b="1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307579" y="281285"/>
            <a:ext cx="6245621" cy="400110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2000" dirty="0">
                <a:solidFill>
                  <a:prstClr val="white"/>
                </a:solidFill>
              </a:rPr>
              <a:t>Nuclear Power </a:t>
            </a:r>
            <a:r>
              <a:rPr lang="en-US" sz="2000" dirty="0" smtClean="0">
                <a:solidFill>
                  <a:prstClr val="white"/>
                </a:solidFill>
              </a:rPr>
              <a:t>Plant ( Controlled Chain Reaction ) </a:t>
            </a:r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85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0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63"/>
          <a:stretch/>
        </p:blipFill>
        <p:spPr>
          <a:xfrm>
            <a:off x="-1" y="0"/>
            <a:ext cx="9144002" cy="5143500"/>
          </a:xfrm>
          <a:prstGeom prst="rect">
            <a:avLst/>
          </a:prstGeom>
        </p:spPr>
      </p:pic>
      <p:sp>
        <p:nvSpPr>
          <p:cNvPr id="202" name="Freeform 201"/>
          <p:cNvSpPr/>
          <p:nvPr/>
        </p:nvSpPr>
        <p:spPr>
          <a:xfrm>
            <a:off x="4124739" y="1706042"/>
            <a:ext cx="1257300" cy="2817091"/>
          </a:xfrm>
          <a:custGeom>
            <a:avLst/>
            <a:gdLst>
              <a:gd name="connsiteX0" fmla="*/ 0 w 1257300"/>
              <a:gd name="connsiteY0" fmla="*/ 673100 h 3035300"/>
              <a:gd name="connsiteX1" fmla="*/ 1257300 w 1257300"/>
              <a:gd name="connsiteY1" fmla="*/ 0 h 3035300"/>
              <a:gd name="connsiteX2" fmla="*/ 1257300 w 1257300"/>
              <a:gd name="connsiteY2" fmla="*/ 3035300 h 3035300"/>
              <a:gd name="connsiteX3" fmla="*/ 76200 w 1257300"/>
              <a:gd name="connsiteY3" fmla="*/ 3035300 h 3035300"/>
              <a:gd name="connsiteX4" fmla="*/ 38100 w 1257300"/>
              <a:gd name="connsiteY4" fmla="*/ 622300 h 3035300"/>
              <a:gd name="connsiteX5" fmla="*/ 38100 w 1257300"/>
              <a:gd name="connsiteY5" fmla="*/ 622300 h 3035300"/>
              <a:gd name="connsiteX0" fmla="*/ 0 w 1257300"/>
              <a:gd name="connsiteY0" fmla="*/ 673100 h 3098800"/>
              <a:gd name="connsiteX1" fmla="*/ 1257300 w 1257300"/>
              <a:gd name="connsiteY1" fmla="*/ 0 h 3098800"/>
              <a:gd name="connsiteX2" fmla="*/ 1257300 w 1257300"/>
              <a:gd name="connsiteY2" fmla="*/ 3035300 h 3098800"/>
              <a:gd name="connsiteX3" fmla="*/ 50800 w 1257300"/>
              <a:gd name="connsiteY3" fmla="*/ 3098800 h 3098800"/>
              <a:gd name="connsiteX4" fmla="*/ 38100 w 1257300"/>
              <a:gd name="connsiteY4" fmla="*/ 622300 h 3098800"/>
              <a:gd name="connsiteX5" fmla="*/ 38100 w 1257300"/>
              <a:gd name="connsiteY5" fmla="*/ 622300 h 3098800"/>
              <a:gd name="connsiteX0" fmla="*/ 0 w 1257300"/>
              <a:gd name="connsiteY0" fmla="*/ 673100 h 3098800"/>
              <a:gd name="connsiteX1" fmla="*/ 1257300 w 1257300"/>
              <a:gd name="connsiteY1" fmla="*/ 0 h 3098800"/>
              <a:gd name="connsiteX2" fmla="*/ 1257300 w 1257300"/>
              <a:gd name="connsiteY2" fmla="*/ 3073400 h 3098800"/>
              <a:gd name="connsiteX3" fmla="*/ 50800 w 1257300"/>
              <a:gd name="connsiteY3" fmla="*/ 3098800 h 3098800"/>
              <a:gd name="connsiteX4" fmla="*/ 38100 w 1257300"/>
              <a:gd name="connsiteY4" fmla="*/ 622300 h 3098800"/>
              <a:gd name="connsiteX5" fmla="*/ 38100 w 1257300"/>
              <a:gd name="connsiteY5" fmla="*/ 62230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57300" h="3098800">
                <a:moveTo>
                  <a:pt x="0" y="673100"/>
                </a:moveTo>
                <a:lnTo>
                  <a:pt x="1257300" y="0"/>
                </a:lnTo>
                <a:lnTo>
                  <a:pt x="1257300" y="3073400"/>
                </a:lnTo>
                <a:lnTo>
                  <a:pt x="50800" y="3098800"/>
                </a:lnTo>
                <a:cubicBezTo>
                  <a:pt x="46567" y="2273300"/>
                  <a:pt x="40217" y="1035050"/>
                  <a:pt x="38100" y="622300"/>
                </a:cubicBezTo>
                <a:lnTo>
                  <a:pt x="38100" y="622300"/>
                </a:lnTo>
              </a:path>
            </a:pathLst>
          </a:custGeom>
          <a:gradFill flip="none" rotWithShape="1">
            <a:gsLst>
              <a:gs pos="0">
                <a:srgbClr val="95B3D7">
                  <a:tint val="66000"/>
                  <a:satMod val="160000"/>
                </a:srgbClr>
              </a:gs>
              <a:gs pos="50000">
                <a:srgbClr val="95B3D7">
                  <a:tint val="44500"/>
                  <a:satMod val="160000"/>
                </a:srgbClr>
              </a:gs>
              <a:gs pos="100000">
                <a:srgbClr val="95B3D7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3400" y="1062585"/>
            <a:ext cx="2975113" cy="3628686"/>
          </a:xfrm>
          <a:custGeom>
            <a:avLst/>
            <a:gdLst>
              <a:gd name="connsiteX0" fmla="*/ 0 w 2975113"/>
              <a:gd name="connsiteY0" fmla="*/ 95085 h 3250096"/>
              <a:gd name="connsiteX1" fmla="*/ 95085 w 2975113"/>
              <a:gd name="connsiteY1" fmla="*/ 0 h 3250096"/>
              <a:gd name="connsiteX2" fmla="*/ 2880028 w 2975113"/>
              <a:gd name="connsiteY2" fmla="*/ 0 h 3250096"/>
              <a:gd name="connsiteX3" fmla="*/ 2975113 w 2975113"/>
              <a:gd name="connsiteY3" fmla="*/ 95085 h 3250096"/>
              <a:gd name="connsiteX4" fmla="*/ 2975113 w 2975113"/>
              <a:gd name="connsiteY4" fmla="*/ 3155011 h 3250096"/>
              <a:gd name="connsiteX5" fmla="*/ 2880028 w 2975113"/>
              <a:gd name="connsiteY5" fmla="*/ 3250096 h 3250096"/>
              <a:gd name="connsiteX6" fmla="*/ 95085 w 2975113"/>
              <a:gd name="connsiteY6" fmla="*/ 3250096 h 3250096"/>
              <a:gd name="connsiteX7" fmla="*/ 0 w 2975113"/>
              <a:gd name="connsiteY7" fmla="*/ 3155011 h 3250096"/>
              <a:gd name="connsiteX8" fmla="*/ 0 w 2975113"/>
              <a:gd name="connsiteY8" fmla="*/ 95085 h 3250096"/>
              <a:gd name="connsiteX0" fmla="*/ 0 w 2975113"/>
              <a:gd name="connsiteY0" fmla="*/ 393259 h 3548270"/>
              <a:gd name="connsiteX1" fmla="*/ 840520 w 2975113"/>
              <a:gd name="connsiteY1" fmla="*/ 0 h 3548270"/>
              <a:gd name="connsiteX2" fmla="*/ 2880028 w 2975113"/>
              <a:gd name="connsiteY2" fmla="*/ 298174 h 3548270"/>
              <a:gd name="connsiteX3" fmla="*/ 2975113 w 2975113"/>
              <a:gd name="connsiteY3" fmla="*/ 393259 h 3548270"/>
              <a:gd name="connsiteX4" fmla="*/ 2975113 w 2975113"/>
              <a:gd name="connsiteY4" fmla="*/ 3453185 h 3548270"/>
              <a:gd name="connsiteX5" fmla="*/ 2880028 w 2975113"/>
              <a:gd name="connsiteY5" fmla="*/ 3548270 h 3548270"/>
              <a:gd name="connsiteX6" fmla="*/ 95085 w 2975113"/>
              <a:gd name="connsiteY6" fmla="*/ 3548270 h 3548270"/>
              <a:gd name="connsiteX7" fmla="*/ 0 w 2975113"/>
              <a:gd name="connsiteY7" fmla="*/ 3453185 h 3548270"/>
              <a:gd name="connsiteX8" fmla="*/ 0 w 2975113"/>
              <a:gd name="connsiteY8" fmla="*/ 393259 h 3548270"/>
              <a:gd name="connsiteX0" fmla="*/ 0 w 2975113"/>
              <a:gd name="connsiteY0" fmla="*/ 423077 h 3578088"/>
              <a:gd name="connsiteX1" fmla="*/ 840520 w 2975113"/>
              <a:gd name="connsiteY1" fmla="*/ 29818 h 3578088"/>
              <a:gd name="connsiteX2" fmla="*/ 1955689 w 2975113"/>
              <a:gd name="connsiteY2" fmla="*/ 0 h 3578088"/>
              <a:gd name="connsiteX3" fmla="*/ 2975113 w 2975113"/>
              <a:gd name="connsiteY3" fmla="*/ 423077 h 3578088"/>
              <a:gd name="connsiteX4" fmla="*/ 2975113 w 2975113"/>
              <a:gd name="connsiteY4" fmla="*/ 3483003 h 3578088"/>
              <a:gd name="connsiteX5" fmla="*/ 2880028 w 2975113"/>
              <a:gd name="connsiteY5" fmla="*/ 3578088 h 3578088"/>
              <a:gd name="connsiteX6" fmla="*/ 95085 w 2975113"/>
              <a:gd name="connsiteY6" fmla="*/ 3578088 h 3578088"/>
              <a:gd name="connsiteX7" fmla="*/ 0 w 2975113"/>
              <a:gd name="connsiteY7" fmla="*/ 3483003 h 3578088"/>
              <a:gd name="connsiteX8" fmla="*/ 0 w 2975113"/>
              <a:gd name="connsiteY8" fmla="*/ 423077 h 3578088"/>
              <a:gd name="connsiteX0" fmla="*/ 0 w 2975113"/>
              <a:gd name="connsiteY0" fmla="*/ 473675 h 3628686"/>
              <a:gd name="connsiteX1" fmla="*/ 840520 w 2975113"/>
              <a:gd name="connsiteY1" fmla="*/ 80416 h 3628686"/>
              <a:gd name="connsiteX2" fmla="*/ 1955689 w 2975113"/>
              <a:gd name="connsiteY2" fmla="*/ 50598 h 3628686"/>
              <a:gd name="connsiteX3" fmla="*/ 2975113 w 2975113"/>
              <a:gd name="connsiteY3" fmla="*/ 473675 h 3628686"/>
              <a:gd name="connsiteX4" fmla="*/ 2975113 w 2975113"/>
              <a:gd name="connsiteY4" fmla="*/ 3533601 h 3628686"/>
              <a:gd name="connsiteX5" fmla="*/ 2880028 w 2975113"/>
              <a:gd name="connsiteY5" fmla="*/ 3628686 h 3628686"/>
              <a:gd name="connsiteX6" fmla="*/ 95085 w 2975113"/>
              <a:gd name="connsiteY6" fmla="*/ 3628686 h 3628686"/>
              <a:gd name="connsiteX7" fmla="*/ 0 w 2975113"/>
              <a:gd name="connsiteY7" fmla="*/ 3533601 h 3628686"/>
              <a:gd name="connsiteX8" fmla="*/ 0 w 2975113"/>
              <a:gd name="connsiteY8" fmla="*/ 473675 h 362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5113" h="3628686">
                <a:moveTo>
                  <a:pt x="0" y="473675"/>
                </a:moveTo>
                <a:cubicBezTo>
                  <a:pt x="0" y="421161"/>
                  <a:pt x="788006" y="80416"/>
                  <a:pt x="840520" y="80416"/>
                </a:cubicBezTo>
                <a:cubicBezTo>
                  <a:pt x="1768834" y="80416"/>
                  <a:pt x="1057193" y="-78611"/>
                  <a:pt x="1955689" y="50598"/>
                </a:cubicBezTo>
                <a:cubicBezTo>
                  <a:pt x="2008203" y="50598"/>
                  <a:pt x="2975113" y="421161"/>
                  <a:pt x="2975113" y="473675"/>
                </a:cubicBezTo>
                <a:lnTo>
                  <a:pt x="2975113" y="3533601"/>
                </a:lnTo>
                <a:cubicBezTo>
                  <a:pt x="2975113" y="3586115"/>
                  <a:pt x="2932542" y="3628686"/>
                  <a:pt x="2880028" y="3628686"/>
                </a:cubicBezTo>
                <a:lnTo>
                  <a:pt x="95085" y="3628686"/>
                </a:lnTo>
                <a:cubicBezTo>
                  <a:pt x="42571" y="3628686"/>
                  <a:pt x="0" y="3586115"/>
                  <a:pt x="0" y="3533601"/>
                </a:cubicBezTo>
                <a:lnTo>
                  <a:pt x="0" y="473675"/>
                </a:lnTo>
                <a:close/>
              </a:path>
            </a:pathLst>
          </a:custGeom>
          <a:gradFill flip="none" rotWithShape="1">
            <a:gsLst>
              <a:gs pos="0">
                <a:srgbClr val="95B3D7">
                  <a:tint val="66000"/>
                  <a:satMod val="160000"/>
                </a:srgbClr>
              </a:gs>
              <a:gs pos="50000">
                <a:srgbClr val="95B3D7">
                  <a:tint val="44500"/>
                  <a:satMod val="160000"/>
                </a:srgbClr>
              </a:gs>
              <a:gs pos="100000">
                <a:srgbClr val="95B3D7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365284" y="886756"/>
            <a:ext cx="3292316" cy="3894793"/>
          </a:xfrm>
          <a:custGeom>
            <a:avLst/>
            <a:gdLst>
              <a:gd name="connsiteX0" fmla="*/ 0 w 3292316"/>
              <a:gd name="connsiteY0" fmla="*/ 0 h 3124200"/>
              <a:gd name="connsiteX1" fmla="*/ 3292316 w 3292316"/>
              <a:gd name="connsiteY1" fmla="*/ 0 h 3124200"/>
              <a:gd name="connsiteX2" fmla="*/ 3292316 w 3292316"/>
              <a:gd name="connsiteY2" fmla="*/ 3124200 h 3124200"/>
              <a:gd name="connsiteX3" fmla="*/ 0 w 3292316"/>
              <a:gd name="connsiteY3" fmla="*/ 3124200 h 3124200"/>
              <a:gd name="connsiteX4" fmla="*/ 0 w 3292316"/>
              <a:gd name="connsiteY4" fmla="*/ 0 h 3124200"/>
              <a:gd name="connsiteX5" fmla="*/ 207634 w 3292316"/>
              <a:gd name="connsiteY5" fmla="*/ 207634 h 3124200"/>
              <a:gd name="connsiteX6" fmla="*/ 207634 w 3292316"/>
              <a:gd name="connsiteY6" fmla="*/ 2916566 h 3124200"/>
              <a:gd name="connsiteX7" fmla="*/ 3084682 w 3292316"/>
              <a:gd name="connsiteY7" fmla="*/ 2916566 h 3124200"/>
              <a:gd name="connsiteX8" fmla="*/ 3084682 w 3292316"/>
              <a:gd name="connsiteY8" fmla="*/ 207634 h 3124200"/>
              <a:gd name="connsiteX9" fmla="*/ 207634 w 3292316"/>
              <a:gd name="connsiteY9" fmla="*/ 207634 h 3124200"/>
              <a:gd name="connsiteX0" fmla="*/ 0 w 3292316"/>
              <a:gd name="connsiteY0" fmla="*/ 541866 h 3666066"/>
              <a:gd name="connsiteX1" fmla="*/ 3292316 w 3292316"/>
              <a:gd name="connsiteY1" fmla="*/ 541866 h 3666066"/>
              <a:gd name="connsiteX2" fmla="*/ 3292316 w 3292316"/>
              <a:gd name="connsiteY2" fmla="*/ 3666066 h 3666066"/>
              <a:gd name="connsiteX3" fmla="*/ 0 w 3292316"/>
              <a:gd name="connsiteY3" fmla="*/ 3666066 h 3666066"/>
              <a:gd name="connsiteX4" fmla="*/ 0 w 3292316"/>
              <a:gd name="connsiteY4" fmla="*/ 541866 h 3666066"/>
              <a:gd name="connsiteX5" fmla="*/ 207634 w 3292316"/>
              <a:gd name="connsiteY5" fmla="*/ 749500 h 3666066"/>
              <a:gd name="connsiteX6" fmla="*/ 207634 w 3292316"/>
              <a:gd name="connsiteY6" fmla="*/ 3458432 h 3666066"/>
              <a:gd name="connsiteX7" fmla="*/ 3084682 w 3292316"/>
              <a:gd name="connsiteY7" fmla="*/ 3458432 h 3666066"/>
              <a:gd name="connsiteX8" fmla="*/ 3084682 w 3292316"/>
              <a:gd name="connsiteY8" fmla="*/ 749500 h 3666066"/>
              <a:gd name="connsiteX9" fmla="*/ 207634 w 3292316"/>
              <a:gd name="connsiteY9" fmla="*/ 749500 h 3666066"/>
              <a:gd name="connsiteX0" fmla="*/ 0 w 3292316"/>
              <a:gd name="connsiteY0" fmla="*/ 796240 h 3920440"/>
              <a:gd name="connsiteX1" fmla="*/ 3292316 w 3292316"/>
              <a:gd name="connsiteY1" fmla="*/ 796240 h 3920440"/>
              <a:gd name="connsiteX2" fmla="*/ 3292316 w 3292316"/>
              <a:gd name="connsiteY2" fmla="*/ 3920440 h 3920440"/>
              <a:gd name="connsiteX3" fmla="*/ 0 w 3292316"/>
              <a:gd name="connsiteY3" fmla="*/ 3920440 h 3920440"/>
              <a:gd name="connsiteX4" fmla="*/ 0 w 3292316"/>
              <a:gd name="connsiteY4" fmla="*/ 796240 h 3920440"/>
              <a:gd name="connsiteX5" fmla="*/ 207634 w 3292316"/>
              <a:gd name="connsiteY5" fmla="*/ 1003874 h 3920440"/>
              <a:gd name="connsiteX6" fmla="*/ 207634 w 3292316"/>
              <a:gd name="connsiteY6" fmla="*/ 3712806 h 3920440"/>
              <a:gd name="connsiteX7" fmla="*/ 3084682 w 3292316"/>
              <a:gd name="connsiteY7" fmla="*/ 3712806 h 3920440"/>
              <a:gd name="connsiteX8" fmla="*/ 3084682 w 3292316"/>
              <a:gd name="connsiteY8" fmla="*/ 1003874 h 3920440"/>
              <a:gd name="connsiteX9" fmla="*/ 207634 w 3292316"/>
              <a:gd name="connsiteY9" fmla="*/ 1003874 h 3920440"/>
              <a:gd name="connsiteX0" fmla="*/ 0 w 3292316"/>
              <a:gd name="connsiteY0" fmla="*/ 762826 h 3887026"/>
              <a:gd name="connsiteX1" fmla="*/ 3292316 w 3292316"/>
              <a:gd name="connsiteY1" fmla="*/ 762826 h 3887026"/>
              <a:gd name="connsiteX2" fmla="*/ 3292316 w 3292316"/>
              <a:gd name="connsiteY2" fmla="*/ 3887026 h 3887026"/>
              <a:gd name="connsiteX3" fmla="*/ 0 w 3292316"/>
              <a:gd name="connsiteY3" fmla="*/ 3887026 h 3887026"/>
              <a:gd name="connsiteX4" fmla="*/ 0 w 3292316"/>
              <a:gd name="connsiteY4" fmla="*/ 762826 h 3887026"/>
              <a:gd name="connsiteX5" fmla="*/ 207634 w 3292316"/>
              <a:gd name="connsiteY5" fmla="*/ 970460 h 3887026"/>
              <a:gd name="connsiteX6" fmla="*/ 207634 w 3292316"/>
              <a:gd name="connsiteY6" fmla="*/ 3679392 h 3887026"/>
              <a:gd name="connsiteX7" fmla="*/ 3084682 w 3292316"/>
              <a:gd name="connsiteY7" fmla="*/ 3679392 h 3887026"/>
              <a:gd name="connsiteX8" fmla="*/ 3084682 w 3292316"/>
              <a:gd name="connsiteY8" fmla="*/ 970460 h 3887026"/>
              <a:gd name="connsiteX9" fmla="*/ 207634 w 3292316"/>
              <a:gd name="connsiteY9" fmla="*/ 970460 h 3887026"/>
              <a:gd name="connsiteX0" fmla="*/ 0 w 3292316"/>
              <a:gd name="connsiteY0" fmla="*/ 723964 h 3848164"/>
              <a:gd name="connsiteX1" fmla="*/ 3292316 w 3292316"/>
              <a:gd name="connsiteY1" fmla="*/ 723964 h 3848164"/>
              <a:gd name="connsiteX2" fmla="*/ 3292316 w 3292316"/>
              <a:gd name="connsiteY2" fmla="*/ 3848164 h 3848164"/>
              <a:gd name="connsiteX3" fmla="*/ 0 w 3292316"/>
              <a:gd name="connsiteY3" fmla="*/ 3848164 h 3848164"/>
              <a:gd name="connsiteX4" fmla="*/ 0 w 3292316"/>
              <a:gd name="connsiteY4" fmla="*/ 723964 h 3848164"/>
              <a:gd name="connsiteX5" fmla="*/ 207634 w 3292316"/>
              <a:gd name="connsiteY5" fmla="*/ 931598 h 3848164"/>
              <a:gd name="connsiteX6" fmla="*/ 207634 w 3292316"/>
              <a:gd name="connsiteY6" fmla="*/ 3640530 h 3848164"/>
              <a:gd name="connsiteX7" fmla="*/ 3084682 w 3292316"/>
              <a:gd name="connsiteY7" fmla="*/ 3640530 h 3848164"/>
              <a:gd name="connsiteX8" fmla="*/ 3084682 w 3292316"/>
              <a:gd name="connsiteY8" fmla="*/ 931598 h 3848164"/>
              <a:gd name="connsiteX9" fmla="*/ 207634 w 3292316"/>
              <a:gd name="connsiteY9" fmla="*/ 931598 h 3848164"/>
              <a:gd name="connsiteX0" fmla="*/ 0 w 3292316"/>
              <a:gd name="connsiteY0" fmla="*/ 759810 h 3884010"/>
              <a:gd name="connsiteX1" fmla="*/ 3292316 w 3292316"/>
              <a:gd name="connsiteY1" fmla="*/ 759810 h 3884010"/>
              <a:gd name="connsiteX2" fmla="*/ 3292316 w 3292316"/>
              <a:gd name="connsiteY2" fmla="*/ 3884010 h 3884010"/>
              <a:gd name="connsiteX3" fmla="*/ 0 w 3292316"/>
              <a:gd name="connsiteY3" fmla="*/ 3884010 h 3884010"/>
              <a:gd name="connsiteX4" fmla="*/ 0 w 3292316"/>
              <a:gd name="connsiteY4" fmla="*/ 759810 h 3884010"/>
              <a:gd name="connsiteX5" fmla="*/ 207634 w 3292316"/>
              <a:gd name="connsiteY5" fmla="*/ 967444 h 3884010"/>
              <a:gd name="connsiteX6" fmla="*/ 207634 w 3292316"/>
              <a:gd name="connsiteY6" fmla="*/ 3676376 h 3884010"/>
              <a:gd name="connsiteX7" fmla="*/ 3084682 w 3292316"/>
              <a:gd name="connsiteY7" fmla="*/ 3676376 h 3884010"/>
              <a:gd name="connsiteX8" fmla="*/ 3084682 w 3292316"/>
              <a:gd name="connsiteY8" fmla="*/ 967444 h 3884010"/>
              <a:gd name="connsiteX9" fmla="*/ 207634 w 3292316"/>
              <a:gd name="connsiteY9" fmla="*/ 967444 h 3884010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2316" h="3894793">
                <a:moveTo>
                  <a:pt x="0" y="770593"/>
                </a:moveTo>
                <a:cubicBezTo>
                  <a:pt x="1082199" y="-357167"/>
                  <a:pt x="2423477" y="-151427"/>
                  <a:pt x="3292316" y="770593"/>
                </a:cubicBezTo>
                <a:lnTo>
                  <a:pt x="3292316" y="3894793"/>
                </a:lnTo>
                <a:lnTo>
                  <a:pt x="0" y="3894793"/>
                </a:lnTo>
                <a:lnTo>
                  <a:pt x="0" y="770593"/>
                </a:lnTo>
                <a:close/>
                <a:moveTo>
                  <a:pt x="207634" y="978227"/>
                </a:moveTo>
                <a:lnTo>
                  <a:pt x="207634" y="3687159"/>
                </a:lnTo>
                <a:lnTo>
                  <a:pt x="3084682" y="3687159"/>
                </a:lnTo>
                <a:lnTo>
                  <a:pt x="3084682" y="978227"/>
                </a:lnTo>
                <a:cubicBezTo>
                  <a:pt x="2971486" y="300047"/>
                  <a:pt x="861850" y="-256213"/>
                  <a:pt x="207634" y="978227"/>
                </a:cubicBezTo>
                <a:close/>
              </a:path>
            </a:pathLst>
          </a:custGeom>
          <a:gradFill flip="none" rotWithShape="1">
            <a:gsLst>
              <a:gs pos="1000">
                <a:schemeClr val="tx1">
                  <a:lumMod val="75000"/>
                  <a:lumOff val="2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928686" y="1995683"/>
            <a:ext cx="1022350" cy="2125467"/>
          </a:xfrm>
          <a:custGeom>
            <a:avLst/>
            <a:gdLst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2038350"/>
              <a:gd name="connsiteX1" fmla="*/ 330200 w 1022350"/>
              <a:gd name="connsiteY1" fmla="*/ 146050 h 2038350"/>
              <a:gd name="connsiteX2" fmla="*/ 0 w 1022350"/>
              <a:gd name="connsiteY2" fmla="*/ 438150 h 2038350"/>
              <a:gd name="connsiteX3" fmla="*/ 0 w 1022350"/>
              <a:gd name="connsiteY3" fmla="*/ 1898650 h 2038350"/>
              <a:gd name="connsiteX4" fmla="*/ 1022350 w 1022350"/>
              <a:gd name="connsiteY4" fmla="*/ 1898650 h 2038350"/>
              <a:gd name="connsiteX5" fmla="*/ 1022350 w 1022350"/>
              <a:gd name="connsiteY5" fmla="*/ 412750 h 2038350"/>
              <a:gd name="connsiteX6" fmla="*/ 679450 w 1022350"/>
              <a:gd name="connsiteY6" fmla="*/ 139700 h 2038350"/>
              <a:gd name="connsiteX7" fmla="*/ 679450 w 1022350"/>
              <a:gd name="connsiteY7" fmla="*/ 19050 h 20383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2129067"/>
              <a:gd name="connsiteX1" fmla="*/ 330200 w 1022350"/>
              <a:gd name="connsiteY1" fmla="*/ 146050 h 2129067"/>
              <a:gd name="connsiteX2" fmla="*/ 0 w 1022350"/>
              <a:gd name="connsiteY2" fmla="*/ 438150 h 2129067"/>
              <a:gd name="connsiteX3" fmla="*/ 0 w 1022350"/>
              <a:gd name="connsiteY3" fmla="*/ 1898650 h 2129067"/>
              <a:gd name="connsiteX4" fmla="*/ 1022350 w 1022350"/>
              <a:gd name="connsiteY4" fmla="*/ 1898650 h 2129067"/>
              <a:gd name="connsiteX5" fmla="*/ 1022350 w 1022350"/>
              <a:gd name="connsiteY5" fmla="*/ 412750 h 2129067"/>
              <a:gd name="connsiteX6" fmla="*/ 679450 w 1022350"/>
              <a:gd name="connsiteY6" fmla="*/ 139700 h 2129067"/>
              <a:gd name="connsiteX7" fmla="*/ 679450 w 1022350"/>
              <a:gd name="connsiteY7" fmla="*/ 19050 h 2129067"/>
              <a:gd name="connsiteX0" fmla="*/ 330200 w 1022350"/>
              <a:gd name="connsiteY0" fmla="*/ 0 h 2125467"/>
              <a:gd name="connsiteX1" fmla="*/ 330200 w 1022350"/>
              <a:gd name="connsiteY1" fmla="*/ 146050 h 2125467"/>
              <a:gd name="connsiteX2" fmla="*/ 0 w 1022350"/>
              <a:gd name="connsiteY2" fmla="*/ 438150 h 2125467"/>
              <a:gd name="connsiteX3" fmla="*/ 0 w 1022350"/>
              <a:gd name="connsiteY3" fmla="*/ 1898650 h 2125467"/>
              <a:gd name="connsiteX4" fmla="*/ 1022350 w 1022350"/>
              <a:gd name="connsiteY4" fmla="*/ 1898650 h 2125467"/>
              <a:gd name="connsiteX5" fmla="*/ 1022350 w 1022350"/>
              <a:gd name="connsiteY5" fmla="*/ 412750 h 2125467"/>
              <a:gd name="connsiteX6" fmla="*/ 679450 w 1022350"/>
              <a:gd name="connsiteY6" fmla="*/ 139700 h 2125467"/>
              <a:gd name="connsiteX7" fmla="*/ 679450 w 1022350"/>
              <a:gd name="connsiteY7" fmla="*/ 19050 h 2125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2350" h="2125467">
                <a:moveTo>
                  <a:pt x="330200" y="0"/>
                </a:moveTo>
                <a:lnTo>
                  <a:pt x="330200" y="146050"/>
                </a:lnTo>
                <a:cubicBezTo>
                  <a:pt x="193939" y="181505"/>
                  <a:pt x="41011" y="216958"/>
                  <a:pt x="0" y="438150"/>
                </a:cubicBezTo>
                <a:lnTo>
                  <a:pt x="0" y="1898650"/>
                </a:lnTo>
                <a:cubicBezTo>
                  <a:pt x="226483" y="2198688"/>
                  <a:pt x="812535" y="2203450"/>
                  <a:pt x="1022350" y="1898650"/>
                </a:cubicBezTo>
                <a:lnTo>
                  <a:pt x="1022350" y="412750"/>
                </a:lnTo>
                <a:cubicBezTo>
                  <a:pt x="1022350" y="343164"/>
                  <a:pt x="912813" y="156898"/>
                  <a:pt x="679450" y="139700"/>
                </a:cubicBezTo>
                <a:lnTo>
                  <a:pt x="679450" y="19050"/>
                </a:lnTo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49"/>
          <a:stretch/>
        </p:blipFill>
        <p:spPr>
          <a:xfrm>
            <a:off x="918074" y="2362808"/>
            <a:ext cx="1036234" cy="7102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55921" y="2493966"/>
            <a:ext cx="766372" cy="1473392"/>
            <a:chOff x="3479800" y="4183855"/>
            <a:chExt cx="2019935" cy="3209451"/>
          </a:xfrm>
        </p:grpSpPr>
        <p:sp>
          <p:nvSpPr>
            <p:cNvPr id="16" name="Rounded Rectangle 15"/>
            <p:cNvSpPr/>
            <p:nvPr/>
          </p:nvSpPr>
          <p:spPr>
            <a:xfrm>
              <a:off x="3562350" y="4183855"/>
              <a:ext cx="83820" cy="3205163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91903" y="4226243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323205" y="4188143"/>
              <a:ext cx="83820" cy="3205163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086350" y="4224338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305300" y="4224338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532630" y="4235450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479800" y="5867400"/>
              <a:ext cx="514350" cy="190500"/>
            </a:xfrm>
            <a:custGeom>
              <a:avLst/>
              <a:gdLst>
                <a:gd name="connsiteX0" fmla="*/ 0 w 514350"/>
                <a:gd name="connsiteY0" fmla="*/ 0 h 190500"/>
                <a:gd name="connsiteX1" fmla="*/ 101600 w 514350"/>
                <a:gd name="connsiteY1" fmla="*/ 31750 h 190500"/>
                <a:gd name="connsiteX2" fmla="*/ 514350 w 514350"/>
                <a:gd name="connsiteY2" fmla="*/ 38100 h 190500"/>
                <a:gd name="connsiteX3" fmla="*/ 514350 w 514350"/>
                <a:gd name="connsiteY3" fmla="*/ 190500 h 190500"/>
                <a:gd name="connsiteX4" fmla="*/ 76200 w 514350"/>
                <a:gd name="connsiteY4" fmla="*/ 190500 h 190500"/>
                <a:gd name="connsiteX5" fmla="*/ 0 w 514350"/>
                <a:gd name="connsiteY5" fmla="*/ 158750 h 190500"/>
                <a:gd name="connsiteX6" fmla="*/ 0 w 514350"/>
                <a:gd name="connsiteY6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0" h="190500">
                  <a:moveTo>
                    <a:pt x="0" y="0"/>
                  </a:moveTo>
                  <a:lnTo>
                    <a:pt x="101600" y="31750"/>
                  </a:lnTo>
                  <a:lnTo>
                    <a:pt x="514350" y="38100"/>
                  </a:lnTo>
                  <a:lnTo>
                    <a:pt x="514350" y="190500"/>
                  </a:lnTo>
                  <a:lnTo>
                    <a:pt x="76200" y="190500"/>
                  </a:lnTo>
                  <a:lnTo>
                    <a:pt x="0" y="1587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flipH="1">
              <a:off x="4985385" y="5859780"/>
              <a:ext cx="514350" cy="190500"/>
            </a:xfrm>
            <a:custGeom>
              <a:avLst/>
              <a:gdLst>
                <a:gd name="connsiteX0" fmla="*/ 0 w 514350"/>
                <a:gd name="connsiteY0" fmla="*/ 0 h 190500"/>
                <a:gd name="connsiteX1" fmla="*/ 101600 w 514350"/>
                <a:gd name="connsiteY1" fmla="*/ 31750 h 190500"/>
                <a:gd name="connsiteX2" fmla="*/ 514350 w 514350"/>
                <a:gd name="connsiteY2" fmla="*/ 38100 h 190500"/>
                <a:gd name="connsiteX3" fmla="*/ 514350 w 514350"/>
                <a:gd name="connsiteY3" fmla="*/ 190500 h 190500"/>
                <a:gd name="connsiteX4" fmla="*/ 76200 w 514350"/>
                <a:gd name="connsiteY4" fmla="*/ 190500 h 190500"/>
                <a:gd name="connsiteX5" fmla="*/ 0 w 514350"/>
                <a:gd name="connsiteY5" fmla="*/ 158750 h 190500"/>
                <a:gd name="connsiteX6" fmla="*/ 0 w 514350"/>
                <a:gd name="connsiteY6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0" h="190500">
                  <a:moveTo>
                    <a:pt x="0" y="0"/>
                  </a:moveTo>
                  <a:lnTo>
                    <a:pt x="101600" y="31750"/>
                  </a:lnTo>
                  <a:lnTo>
                    <a:pt x="514350" y="38100"/>
                  </a:lnTo>
                  <a:lnTo>
                    <a:pt x="514350" y="190500"/>
                  </a:lnTo>
                  <a:lnTo>
                    <a:pt x="76200" y="190500"/>
                  </a:lnTo>
                  <a:lnTo>
                    <a:pt x="0" y="1587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258310" y="5853451"/>
              <a:ext cx="374650" cy="15743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98126" y="2141376"/>
            <a:ext cx="48098" cy="1403708"/>
            <a:chOff x="2473645" y="1288693"/>
            <a:chExt cx="48098" cy="1403708"/>
          </a:xfrm>
        </p:grpSpPr>
        <p:sp>
          <p:nvSpPr>
            <p:cNvPr id="26" name="Rounded Rectangle 25"/>
            <p:cNvSpPr/>
            <p:nvPr/>
          </p:nvSpPr>
          <p:spPr>
            <a:xfrm>
              <a:off x="2473645" y="1288693"/>
              <a:ext cx="45719" cy="1403708"/>
            </a:xfrm>
            <a:prstGeom prst="roundRect">
              <a:avLst/>
            </a:prstGeom>
            <a:gradFill flip="none" rotWithShape="1">
              <a:gsLst>
                <a:gs pos="0">
                  <a:srgbClr val="CF6F9F"/>
                </a:gs>
                <a:gs pos="50000">
                  <a:srgbClr val="E1BDCF"/>
                </a:gs>
                <a:gs pos="100000">
                  <a:srgbClr val="CF6F9F"/>
                </a:gs>
              </a:gsLst>
              <a:lin ang="0" scaled="1"/>
              <a:tileRect/>
            </a:gradFill>
            <a:ln w="6350">
              <a:solidFill>
                <a:srgbClr val="CF6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481460" y="1343034"/>
              <a:ext cx="40283" cy="1333139"/>
              <a:chOff x="2294795" y="1320645"/>
              <a:chExt cx="40283" cy="1333139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2315503" y="144419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2301940" y="1527540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2319884" y="17087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Cube 30"/>
              <p:cNvSpPr/>
              <p:nvPr/>
            </p:nvSpPr>
            <p:spPr>
              <a:xfrm>
                <a:off x="2306397" y="17886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2319334" y="157645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Freeform 32"/>
              <p:cNvSpPr/>
              <p:nvPr/>
            </p:nvSpPr>
            <p:spPr>
              <a:xfrm>
                <a:off x="2302667" y="1631309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2320611" y="18611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Cube 34"/>
              <p:cNvSpPr/>
              <p:nvPr/>
            </p:nvSpPr>
            <p:spPr>
              <a:xfrm>
                <a:off x="2307124" y="19410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2307430" y="199424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2302667" y="206567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2320611" y="224692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Cube 38"/>
              <p:cNvSpPr/>
              <p:nvPr/>
            </p:nvSpPr>
            <p:spPr>
              <a:xfrm>
                <a:off x="2307124" y="232683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2305049" y="214295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2300286" y="221438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2318230" y="239563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2304743" y="247554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2305049" y="230356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2300286" y="2375003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2318230" y="2556252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2304743" y="2636158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Freeform 47"/>
              <p:cNvSpPr/>
              <p:nvPr/>
            </p:nvSpPr>
            <p:spPr>
              <a:xfrm>
                <a:off x="2315122" y="1320645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2295524" y="1412083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2319334" y="1362074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2294795" y="1491057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1315245" y="2141376"/>
            <a:ext cx="45719" cy="1403708"/>
            <a:chOff x="2290764" y="1288693"/>
            <a:chExt cx="45719" cy="1403708"/>
          </a:xfrm>
        </p:grpSpPr>
        <p:sp>
          <p:nvSpPr>
            <p:cNvPr id="53" name="Rounded Rectangle 52"/>
            <p:cNvSpPr/>
            <p:nvPr/>
          </p:nvSpPr>
          <p:spPr>
            <a:xfrm>
              <a:off x="2290764" y="1288693"/>
              <a:ext cx="45719" cy="1403708"/>
            </a:xfrm>
            <a:prstGeom prst="roundRect">
              <a:avLst/>
            </a:prstGeom>
            <a:gradFill flip="none" rotWithShape="1">
              <a:gsLst>
                <a:gs pos="0">
                  <a:srgbClr val="CF6F9F"/>
                </a:gs>
                <a:gs pos="50000">
                  <a:srgbClr val="E1BDCF"/>
                </a:gs>
                <a:gs pos="100000">
                  <a:srgbClr val="CF6F9F"/>
                </a:gs>
              </a:gsLst>
              <a:lin ang="0" scaled="1"/>
              <a:tileRect/>
            </a:gradFill>
            <a:ln w="6350">
              <a:solidFill>
                <a:srgbClr val="CF6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2294795" y="1320645"/>
              <a:ext cx="40283" cy="1333139"/>
              <a:chOff x="2294795" y="1320645"/>
              <a:chExt cx="40283" cy="1333139"/>
            </a:xfrm>
          </p:grpSpPr>
          <p:sp>
            <p:nvSpPr>
              <p:cNvPr id="55" name="Freeform 54"/>
              <p:cNvSpPr/>
              <p:nvPr/>
            </p:nvSpPr>
            <p:spPr>
              <a:xfrm>
                <a:off x="2315503" y="144419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2301940" y="1527540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2319884" y="17087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Cube 57"/>
              <p:cNvSpPr/>
              <p:nvPr/>
            </p:nvSpPr>
            <p:spPr>
              <a:xfrm>
                <a:off x="2306397" y="17886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Freeform 58"/>
              <p:cNvSpPr/>
              <p:nvPr/>
            </p:nvSpPr>
            <p:spPr>
              <a:xfrm>
                <a:off x="2319334" y="157645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2302667" y="1631309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2320611" y="18611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Cube 61"/>
              <p:cNvSpPr/>
              <p:nvPr/>
            </p:nvSpPr>
            <p:spPr>
              <a:xfrm>
                <a:off x="2307124" y="19410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Freeform 62"/>
              <p:cNvSpPr/>
              <p:nvPr/>
            </p:nvSpPr>
            <p:spPr>
              <a:xfrm>
                <a:off x="2307430" y="199424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2302667" y="206567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2320611" y="224692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Cube 65"/>
              <p:cNvSpPr/>
              <p:nvPr/>
            </p:nvSpPr>
            <p:spPr>
              <a:xfrm>
                <a:off x="2307124" y="232683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2305049" y="214295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2300286" y="221438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2318230" y="239563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Cube 69"/>
              <p:cNvSpPr/>
              <p:nvPr/>
            </p:nvSpPr>
            <p:spPr>
              <a:xfrm>
                <a:off x="2304743" y="247554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305049" y="230356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2300286" y="2375003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318230" y="2556252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Cube 73"/>
              <p:cNvSpPr/>
              <p:nvPr/>
            </p:nvSpPr>
            <p:spPr>
              <a:xfrm>
                <a:off x="2304743" y="2636158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2315122" y="1320645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2295524" y="1412083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2319334" y="1362074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2294795" y="1491057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1216123" y="1936785"/>
            <a:ext cx="461486" cy="229672"/>
            <a:chOff x="4343400" y="1835943"/>
            <a:chExt cx="461486" cy="229672"/>
          </a:xfrm>
        </p:grpSpPr>
        <p:sp>
          <p:nvSpPr>
            <p:cNvPr id="80" name="Oval 79"/>
            <p:cNvSpPr/>
            <p:nvPr/>
          </p:nvSpPr>
          <p:spPr>
            <a:xfrm>
              <a:off x="4343876" y="1835943"/>
              <a:ext cx="461010" cy="457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4343400" y="1860233"/>
              <a:ext cx="457200" cy="205382"/>
            </a:xfrm>
            <a:custGeom>
              <a:avLst/>
              <a:gdLst>
                <a:gd name="connsiteX0" fmla="*/ 78582 w 473869"/>
                <a:gd name="connsiteY0" fmla="*/ 188118 h 188118"/>
                <a:gd name="connsiteX1" fmla="*/ 366713 w 473869"/>
                <a:gd name="connsiteY1" fmla="*/ 188118 h 188118"/>
                <a:gd name="connsiteX2" fmla="*/ 366713 w 473869"/>
                <a:gd name="connsiteY2" fmla="*/ 50006 h 188118"/>
                <a:gd name="connsiteX3" fmla="*/ 473869 w 473869"/>
                <a:gd name="connsiteY3" fmla="*/ 50006 h 188118"/>
                <a:gd name="connsiteX4" fmla="*/ 473869 w 473869"/>
                <a:gd name="connsiteY4" fmla="*/ 0 h 188118"/>
                <a:gd name="connsiteX5" fmla="*/ 0 w 473869"/>
                <a:gd name="connsiteY5" fmla="*/ 0 h 188118"/>
                <a:gd name="connsiteX6" fmla="*/ 0 w 473869"/>
                <a:gd name="connsiteY6" fmla="*/ 42862 h 188118"/>
                <a:gd name="connsiteX7" fmla="*/ 97632 w 473869"/>
                <a:gd name="connsiteY7" fmla="*/ 42862 h 188118"/>
                <a:gd name="connsiteX8" fmla="*/ 78582 w 473869"/>
                <a:gd name="connsiteY8" fmla="*/ 188118 h 188118"/>
                <a:gd name="connsiteX0" fmla="*/ 78582 w 473869"/>
                <a:gd name="connsiteY0" fmla="*/ 188118 h 188118"/>
                <a:gd name="connsiteX1" fmla="*/ 366713 w 473869"/>
                <a:gd name="connsiteY1" fmla="*/ 188118 h 188118"/>
                <a:gd name="connsiteX2" fmla="*/ 366713 w 473869"/>
                <a:gd name="connsiteY2" fmla="*/ 50006 h 188118"/>
                <a:gd name="connsiteX3" fmla="*/ 473869 w 473869"/>
                <a:gd name="connsiteY3" fmla="*/ 50006 h 188118"/>
                <a:gd name="connsiteX4" fmla="*/ 473869 w 473869"/>
                <a:gd name="connsiteY4" fmla="*/ 0 h 188118"/>
                <a:gd name="connsiteX5" fmla="*/ 0 w 473869"/>
                <a:gd name="connsiteY5" fmla="*/ 0 h 188118"/>
                <a:gd name="connsiteX6" fmla="*/ 0 w 473869"/>
                <a:gd name="connsiteY6" fmla="*/ 42862 h 188118"/>
                <a:gd name="connsiteX7" fmla="*/ 76201 w 473869"/>
                <a:gd name="connsiteY7" fmla="*/ 45243 h 188118"/>
                <a:gd name="connsiteX8" fmla="*/ 78582 w 473869"/>
                <a:gd name="connsiteY8" fmla="*/ 188118 h 188118"/>
                <a:gd name="connsiteX0" fmla="*/ 78582 w 473869"/>
                <a:gd name="connsiteY0" fmla="*/ 188118 h 188118"/>
                <a:gd name="connsiteX1" fmla="*/ 366713 w 473869"/>
                <a:gd name="connsiteY1" fmla="*/ 188118 h 188118"/>
                <a:gd name="connsiteX2" fmla="*/ 366713 w 473869"/>
                <a:gd name="connsiteY2" fmla="*/ 50006 h 188118"/>
                <a:gd name="connsiteX3" fmla="*/ 461963 w 473869"/>
                <a:gd name="connsiteY3" fmla="*/ 50006 h 188118"/>
                <a:gd name="connsiteX4" fmla="*/ 473869 w 473869"/>
                <a:gd name="connsiteY4" fmla="*/ 0 h 188118"/>
                <a:gd name="connsiteX5" fmla="*/ 0 w 473869"/>
                <a:gd name="connsiteY5" fmla="*/ 0 h 188118"/>
                <a:gd name="connsiteX6" fmla="*/ 0 w 473869"/>
                <a:gd name="connsiteY6" fmla="*/ 42862 h 188118"/>
                <a:gd name="connsiteX7" fmla="*/ 76201 w 473869"/>
                <a:gd name="connsiteY7" fmla="*/ 45243 h 188118"/>
                <a:gd name="connsiteX8" fmla="*/ 78582 w 473869"/>
                <a:gd name="connsiteY8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0 w 461963"/>
                <a:gd name="connsiteY5" fmla="*/ 0 h 188118"/>
                <a:gd name="connsiteX6" fmla="*/ 0 w 461963"/>
                <a:gd name="connsiteY6" fmla="*/ 42862 h 188118"/>
                <a:gd name="connsiteX7" fmla="*/ 76201 w 461963"/>
                <a:gd name="connsiteY7" fmla="*/ 45243 h 188118"/>
                <a:gd name="connsiteX8" fmla="*/ 78582 w 461963"/>
                <a:gd name="connsiteY8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147638 w 461963"/>
                <a:gd name="connsiteY5" fmla="*/ 16668 h 188118"/>
                <a:gd name="connsiteX6" fmla="*/ 0 w 461963"/>
                <a:gd name="connsiteY6" fmla="*/ 0 h 188118"/>
                <a:gd name="connsiteX7" fmla="*/ 0 w 461963"/>
                <a:gd name="connsiteY7" fmla="*/ 42862 h 188118"/>
                <a:gd name="connsiteX8" fmla="*/ 76201 w 461963"/>
                <a:gd name="connsiteY8" fmla="*/ 45243 h 188118"/>
                <a:gd name="connsiteX9" fmla="*/ 78582 w 461963"/>
                <a:gd name="connsiteY9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147638 w 461963"/>
                <a:gd name="connsiteY5" fmla="*/ 16668 h 188118"/>
                <a:gd name="connsiteX6" fmla="*/ 0 w 461963"/>
                <a:gd name="connsiteY6" fmla="*/ 0 h 188118"/>
                <a:gd name="connsiteX7" fmla="*/ 0 w 461963"/>
                <a:gd name="connsiteY7" fmla="*/ 42862 h 188118"/>
                <a:gd name="connsiteX8" fmla="*/ 76201 w 461963"/>
                <a:gd name="connsiteY8" fmla="*/ 45243 h 188118"/>
                <a:gd name="connsiteX9" fmla="*/ 78582 w 461963"/>
                <a:gd name="connsiteY9" fmla="*/ 188118 h 188118"/>
                <a:gd name="connsiteX0" fmla="*/ 78582 w 461963"/>
                <a:gd name="connsiteY0" fmla="*/ 192645 h 192645"/>
                <a:gd name="connsiteX1" fmla="*/ 366713 w 461963"/>
                <a:gd name="connsiteY1" fmla="*/ 192645 h 192645"/>
                <a:gd name="connsiteX2" fmla="*/ 366713 w 461963"/>
                <a:gd name="connsiteY2" fmla="*/ 54533 h 192645"/>
                <a:gd name="connsiteX3" fmla="*/ 461963 w 461963"/>
                <a:gd name="connsiteY3" fmla="*/ 54533 h 192645"/>
                <a:gd name="connsiteX4" fmla="*/ 457200 w 461963"/>
                <a:gd name="connsiteY4" fmla="*/ 6908 h 192645"/>
                <a:gd name="connsiteX5" fmla="*/ 0 w 461963"/>
                <a:gd name="connsiteY5" fmla="*/ 4527 h 192645"/>
                <a:gd name="connsiteX6" fmla="*/ 0 w 461963"/>
                <a:gd name="connsiteY6" fmla="*/ 47389 h 192645"/>
                <a:gd name="connsiteX7" fmla="*/ 76201 w 461963"/>
                <a:gd name="connsiteY7" fmla="*/ 49770 h 192645"/>
                <a:gd name="connsiteX8" fmla="*/ 78582 w 461963"/>
                <a:gd name="connsiteY8" fmla="*/ 192645 h 192645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0 w 461963"/>
                <a:gd name="connsiteY5" fmla="*/ 0 h 188118"/>
                <a:gd name="connsiteX6" fmla="*/ 0 w 461963"/>
                <a:gd name="connsiteY6" fmla="*/ 42862 h 188118"/>
                <a:gd name="connsiteX7" fmla="*/ 76201 w 461963"/>
                <a:gd name="connsiteY7" fmla="*/ 45243 h 188118"/>
                <a:gd name="connsiteX8" fmla="*/ 78582 w 461963"/>
                <a:gd name="connsiteY8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0 w 461963"/>
                <a:gd name="connsiteY5" fmla="*/ 0 h 188118"/>
                <a:gd name="connsiteX6" fmla="*/ 0 w 461963"/>
                <a:gd name="connsiteY6" fmla="*/ 42862 h 188118"/>
                <a:gd name="connsiteX7" fmla="*/ 76201 w 461963"/>
                <a:gd name="connsiteY7" fmla="*/ 45243 h 188118"/>
                <a:gd name="connsiteX8" fmla="*/ 78582 w 461963"/>
                <a:gd name="connsiteY8" fmla="*/ 188118 h 188118"/>
                <a:gd name="connsiteX0" fmla="*/ 78582 w 461963"/>
                <a:gd name="connsiteY0" fmla="*/ 188118 h 201876"/>
                <a:gd name="connsiteX1" fmla="*/ 366713 w 461963"/>
                <a:gd name="connsiteY1" fmla="*/ 188118 h 201876"/>
                <a:gd name="connsiteX2" fmla="*/ 366713 w 461963"/>
                <a:gd name="connsiteY2" fmla="*/ 50006 h 201876"/>
                <a:gd name="connsiteX3" fmla="*/ 461963 w 461963"/>
                <a:gd name="connsiteY3" fmla="*/ 50006 h 201876"/>
                <a:gd name="connsiteX4" fmla="*/ 457200 w 461963"/>
                <a:gd name="connsiteY4" fmla="*/ 2381 h 201876"/>
                <a:gd name="connsiteX5" fmla="*/ 0 w 461963"/>
                <a:gd name="connsiteY5" fmla="*/ 0 h 201876"/>
                <a:gd name="connsiteX6" fmla="*/ 0 w 461963"/>
                <a:gd name="connsiteY6" fmla="*/ 42862 h 201876"/>
                <a:gd name="connsiteX7" fmla="*/ 76201 w 461963"/>
                <a:gd name="connsiteY7" fmla="*/ 45243 h 201876"/>
                <a:gd name="connsiteX8" fmla="*/ 78582 w 461963"/>
                <a:gd name="connsiteY8" fmla="*/ 188118 h 201876"/>
                <a:gd name="connsiteX0" fmla="*/ 78582 w 461963"/>
                <a:gd name="connsiteY0" fmla="*/ 188118 h 207922"/>
                <a:gd name="connsiteX1" fmla="*/ 366713 w 461963"/>
                <a:gd name="connsiteY1" fmla="*/ 188118 h 207922"/>
                <a:gd name="connsiteX2" fmla="*/ 366713 w 461963"/>
                <a:gd name="connsiteY2" fmla="*/ 50006 h 207922"/>
                <a:gd name="connsiteX3" fmla="*/ 461963 w 461963"/>
                <a:gd name="connsiteY3" fmla="*/ 50006 h 207922"/>
                <a:gd name="connsiteX4" fmla="*/ 457200 w 461963"/>
                <a:gd name="connsiteY4" fmla="*/ 2381 h 207922"/>
                <a:gd name="connsiteX5" fmla="*/ 0 w 461963"/>
                <a:gd name="connsiteY5" fmla="*/ 0 h 207922"/>
                <a:gd name="connsiteX6" fmla="*/ 0 w 461963"/>
                <a:gd name="connsiteY6" fmla="*/ 42862 h 207922"/>
                <a:gd name="connsiteX7" fmla="*/ 76201 w 461963"/>
                <a:gd name="connsiteY7" fmla="*/ 45243 h 207922"/>
                <a:gd name="connsiteX8" fmla="*/ 78582 w 461963"/>
                <a:gd name="connsiteY8" fmla="*/ 188118 h 207922"/>
                <a:gd name="connsiteX0" fmla="*/ 78582 w 459582"/>
                <a:gd name="connsiteY0" fmla="*/ 188118 h 207922"/>
                <a:gd name="connsiteX1" fmla="*/ 366713 w 459582"/>
                <a:gd name="connsiteY1" fmla="*/ 188118 h 207922"/>
                <a:gd name="connsiteX2" fmla="*/ 366713 w 459582"/>
                <a:gd name="connsiteY2" fmla="*/ 50006 h 207922"/>
                <a:gd name="connsiteX3" fmla="*/ 459582 w 459582"/>
                <a:gd name="connsiteY3" fmla="*/ 52387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78582 w 459582"/>
                <a:gd name="connsiteY0" fmla="*/ 188118 h 207922"/>
                <a:gd name="connsiteX1" fmla="*/ 366713 w 459582"/>
                <a:gd name="connsiteY1" fmla="*/ 188118 h 207922"/>
                <a:gd name="connsiteX2" fmla="*/ 366713 w 459582"/>
                <a:gd name="connsiteY2" fmla="*/ 50006 h 207922"/>
                <a:gd name="connsiteX3" fmla="*/ 459582 w 459582"/>
                <a:gd name="connsiteY3" fmla="*/ 45243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78582 w 459582"/>
                <a:gd name="connsiteY0" fmla="*/ 188118 h 207922"/>
                <a:gd name="connsiteX1" fmla="*/ 366713 w 459582"/>
                <a:gd name="connsiteY1" fmla="*/ 188118 h 207922"/>
                <a:gd name="connsiteX2" fmla="*/ 383382 w 459582"/>
                <a:gd name="connsiteY2" fmla="*/ 57150 h 207922"/>
                <a:gd name="connsiteX3" fmla="*/ 459582 w 459582"/>
                <a:gd name="connsiteY3" fmla="*/ 45243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78582 w 459582"/>
                <a:gd name="connsiteY0" fmla="*/ 188118 h 207922"/>
                <a:gd name="connsiteX1" fmla="*/ 388144 w 459582"/>
                <a:gd name="connsiteY1" fmla="*/ 188118 h 207922"/>
                <a:gd name="connsiteX2" fmla="*/ 383382 w 459582"/>
                <a:gd name="connsiteY2" fmla="*/ 57150 h 207922"/>
                <a:gd name="connsiteX3" fmla="*/ 459582 w 459582"/>
                <a:gd name="connsiteY3" fmla="*/ 45243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61913 w 459582"/>
                <a:gd name="connsiteY0" fmla="*/ 185737 h 206612"/>
                <a:gd name="connsiteX1" fmla="*/ 388144 w 459582"/>
                <a:gd name="connsiteY1" fmla="*/ 188118 h 206612"/>
                <a:gd name="connsiteX2" fmla="*/ 383382 w 459582"/>
                <a:gd name="connsiteY2" fmla="*/ 57150 h 206612"/>
                <a:gd name="connsiteX3" fmla="*/ 459582 w 459582"/>
                <a:gd name="connsiteY3" fmla="*/ 45243 h 206612"/>
                <a:gd name="connsiteX4" fmla="*/ 457200 w 459582"/>
                <a:gd name="connsiteY4" fmla="*/ 2381 h 206612"/>
                <a:gd name="connsiteX5" fmla="*/ 0 w 459582"/>
                <a:gd name="connsiteY5" fmla="*/ 0 h 206612"/>
                <a:gd name="connsiteX6" fmla="*/ 0 w 459582"/>
                <a:gd name="connsiteY6" fmla="*/ 42862 h 206612"/>
                <a:gd name="connsiteX7" fmla="*/ 76201 w 459582"/>
                <a:gd name="connsiteY7" fmla="*/ 45243 h 206612"/>
                <a:gd name="connsiteX8" fmla="*/ 61913 w 459582"/>
                <a:gd name="connsiteY8" fmla="*/ 185737 h 206612"/>
                <a:gd name="connsiteX0" fmla="*/ 61913 w 459582"/>
                <a:gd name="connsiteY0" fmla="*/ 185737 h 206612"/>
                <a:gd name="connsiteX1" fmla="*/ 388144 w 459582"/>
                <a:gd name="connsiteY1" fmla="*/ 188118 h 206612"/>
                <a:gd name="connsiteX2" fmla="*/ 383382 w 459582"/>
                <a:gd name="connsiteY2" fmla="*/ 57150 h 206612"/>
                <a:gd name="connsiteX3" fmla="*/ 459582 w 459582"/>
                <a:gd name="connsiteY3" fmla="*/ 45243 h 206612"/>
                <a:gd name="connsiteX4" fmla="*/ 457200 w 459582"/>
                <a:gd name="connsiteY4" fmla="*/ 2381 h 206612"/>
                <a:gd name="connsiteX5" fmla="*/ 0 w 459582"/>
                <a:gd name="connsiteY5" fmla="*/ 0 h 206612"/>
                <a:gd name="connsiteX6" fmla="*/ 0 w 459582"/>
                <a:gd name="connsiteY6" fmla="*/ 42862 h 206612"/>
                <a:gd name="connsiteX7" fmla="*/ 57151 w 459582"/>
                <a:gd name="connsiteY7" fmla="*/ 45243 h 206612"/>
                <a:gd name="connsiteX8" fmla="*/ 61913 w 459582"/>
                <a:gd name="connsiteY8" fmla="*/ 185737 h 206612"/>
                <a:gd name="connsiteX0" fmla="*/ 61913 w 459582"/>
                <a:gd name="connsiteY0" fmla="*/ 185737 h 206612"/>
                <a:gd name="connsiteX1" fmla="*/ 388144 w 459582"/>
                <a:gd name="connsiteY1" fmla="*/ 188118 h 206612"/>
                <a:gd name="connsiteX2" fmla="*/ 390526 w 459582"/>
                <a:gd name="connsiteY2" fmla="*/ 57150 h 206612"/>
                <a:gd name="connsiteX3" fmla="*/ 459582 w 459582"/>
                <a:gd name="connsiteY3" fmla="*/ 45243 h 206612"/>
                <a:gd name="connsiteX4" fmla="*/ 457200 w 459582"/>
                <a:gd name="connsiteY4" fmla="*/ 2381 h 206612"/>
                <a:gd name="connsiteX5" fmla="*/ 0 w 459582"/>
                <a:gd name="connsiteY5" fmla="*/ 0 h 206612"/>
                <a:gd name="connsiteX6" fmla="*/ 0 w 459582"/>
                <a:gd name="connsiteY6" fmla="*/ 42862 h 206612"/>
                <a:gd name="connsiteX7" fmla="*/ 57151 w 459582"/>
                <a:gd name="connsiteY7" fmla="*/ 45243 h 206612"/>
                <a:gd name="connsiteX8" fmla="*/ 61913 w 459582"/>
                <a:gd name="connsiteY8" fmla="*/ 185737 h 206612"/>
                <a:gd name="connsiteX0" fmla="*/ 61913 w 457200"/>
                <a:gd name="connsiteY0" fmla="*/ 185737 h 206612"/>
                <a:gd name="connsiteX1" fmla="*/ 388144 w 457200"/>
                <a:gd name="connsiteY1" fmla="*/ 188118 h 206612"/>
                <a:gd name="connsiteX2" fmla="*/ 390526 w 457200"/>
                <a:gd name="connsiteY2" fmla="*/ 57150 h 206612"/>
                <a:gd name="connsiteX3" fmla="*/ 452439 w 457200"/>
                <a:gd name="connsiteY3" fmla="*/ 45243 h 206612"/>
                <a:gd name="connsiteX4" fmla="*/ 457200 w 457200"/>
                <a:gd name="connsiteY4" fmla="*/ 2381 h 206612"/>
                <a:gd name="connsiteX5" fmla="*/ 0 w 457200"/>
                <a:gd name="connsiteY5" fmla="*/ 0 h 206612"/>
                <a:gd name="connsiteX6" fmla="*/ 0 w 457200"/>
                <a:gd name="connsiteY6" fmla="*/ 42862 h 206612"/>
                <a:gd name="connsiteX7" fmla="*/ 57151 w 457200"/>
                <a:gd name="connsiteY7" fmla="*/ 45243 h 206612"/>
                <a:gd name="connsiteX8" fmla="*/ 61913 w 457200"/>
                <a:gd name="connsiteY8" fmla="*/ 185737 h 206612"/>
                <a:gd name="connsiteX0" fmla="*/ 57150 w 457200"/>
                <a:gd name="connsiteY0" fmla="*/ 183356 h 205382"/>
                <a:gd name="connsiteX1" fmla="*/ 388144 w 457200"/>
                <a:gd name="connsiteY1" fmla="*/ 188118 h 205382"/>
                <a:gd name="connsiteX2" fmla="*/ 390526 w 457200"/>
                <a:gd name="connsiteY2" fmla="*/ 57150 h 205382"/>
                <a:gd name="connsiteX3" fmla="*/ 452439 w 457200"/>
                <a:gd name="connsiteY3" fmla="*/ 45243 h 205382"/>
                <a:gd name="connsiteX4" fmla="*/ 457200 w 457200"/>
                <a:gd name="connsiteY4" fmla="*/ 2381 h 205382"/>
                <a:gd name="connsiteX5" fmla="*/ 0 w 457200"/>
                <a:gd name="connsiteY5" fmla="*/ 0 h 205382"/>
                <a:gd name="connsiteX6" fmla="*/ 0 w 457200"/>
                <a:gd name="connsiteY6" fmla="*/ 42862 h 205382"/>
                <a:gd name="connsiteX7" fmla="*/ 57151 w 457200"/>
                <a:gd name="connsiteY7" fmla="*/ 45243 h 205382"/>
                <a:gd name="connsiteX8" fmla="*/ 57150 w 457200"/>
                <a:gd name="connsiteY8" fmla="*/ 183356 h 20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205382">
                  <a:moveTo>
                    <a:pt x="57150" y="183356"/>
                  </a:moveTo>
                  <a:cubicBezTo>
                    <a:pt x="155575" y="214312"/>
                    <a:pt x="301625" y="209549"/>
                    <a:pt x="388144" y="188118"/>
                  </a:cubicBezTo>
                  <a:lnTo>
                    <a:pt x="390526" y="57150"/>
                  </a:lnTo>
                  <a:lnTo>
                    <a:pt x="452439" y="45243"/>
                  </a:lnTo>
                  <a:lnTo>
                    <a:pt x="457200" y="2381"/>
                  </a:lnTo>
                  <a:cubicBezTo>
                    <a:pt x="375444" y="17860"/>
                    <a:pt x="80963" y="24209"/>
                    <a:pt x="0" y="0"/>
                  </a:cubicBezTo>
                  <a:lnTo>
                    <a:pt x="0" y="42862"/>
                  </a:lnTo>
                  <a:lnTo>
                    <a:pt x="57151" y="45243"/>
                  </a:lnTo>
                  <a:cubicBezTo>
                    <a:pt x="57945" y="92868"/>
                    <a:pt x="56356" y="135731"/>
                    <a:pt x="57150" y="18335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82" name="Flowchart: Connector 81"/>
          <p:cNvSpPr/>
          <p:nvPr/>
        </p:nvSpPr>
        <p:spPr>
          <a:xfrm>
            <a:off x="1074544" y="2860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1226944" y="3622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1487265" y="2708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1639665" y="3470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379344" y="30525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1528505" y="3772381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1450689" y="29128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1357055" y="3317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150744" y="2708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1303144" y="3470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1563465" y="2555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1715865" y="3317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4" name="Flowchart: Connector 93"/>
          <p:cNvSpPr/>
          <p:nvPr/>
        </p:nvSpPr>
        <p:spPr>
          <a:xfrm>
            <a:off x="1455544" y="29001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Flowchart: Connector 94"/>
          <p:cNvSpPr/>
          <p:nvPr/>
        </p:nvSpPr>
        <p:spPr>
          <a:xfrm>
            <a:off x="1607944" y="36621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Flowchart: Connector 95"/>
          <p:cNvSpPr/>
          <p:nvPr/>
        </p:nvSpPr>
        <p:spPr>
          <a:xfrm>
            <a:off x="1526889" y="27604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Flowchart: Connector 96"/>
          <p:cNvSpPr/>
          <p:nvPr/>
        </p:nvSpPr>
        <p:spPr>
          <a:xfrm>
            <a:off x="1433255" y="3165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8" name="Flowchart: Connector 97"/>
          <p:cNvSpPr/>
          <p:nvPr/>
        </p:nvSpPr>
        <p:spPr>
          <a:xfrm>
            <a:off x="1219041" y="2936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9" name="Flowchart: Connector 98"/>
          <p:cNvSpPr/>
          <p:nvPr/>
        </p:nvSpPr>
        <p:spPr>
          <a:xfrm>
            <a:off x="1371441" y="3698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0" name="Flowchart: Connector 99"/>
          <p:cNvSpPr/>
          <p:nvPr/>
        </p:nvSpPr>
        <p:spPr>
          <a:xfrm>
            <a:off x="1631762" y="2784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Flowchart: Connector 100"/>
          <p:cNvSpPr/>
          <p:nvPr/>
        </p:nvSpPr>
        <p:spPr>
          <a:xfrm>
            <a:off x="1750068" y="352806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" name="Flowchart: Connector 101"/>
          <p:cNvSpPr/>
          <p:nvPr/>
        </p:nvSpPr>
        <p:spPr>
          <a:xfrm>
            <a:off x="1523841" y="31287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3" name="Flowchart: Connector 102"/>
          <p:cNvSpPr/>
          <p:nvPr/>
        </p:nvSpPr>
        <p:spPr>
          <a:xfrm>
            <a:off x="1623856" y="3165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1595186" y="29890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1501552" y="33939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1287338" y="3165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1107217" y="3564641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8" name="Flowchart: Connector 107"/>
          <p:cNvSpPr/>
          <p:nvPr/>
        </p:nvSpPr>
        <p:spPr>
          <a:xfrm>
            <a:off x="1700059" y="30129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1040452" y="32470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Flowchart: Connector 109"/>
          <p:cNvSpPr/>
          <p:nvPr/>
        </p:nvSpPr>
        <p:spPr>
          <a:xfrm>
            <a:off x="1592138" y="33573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1" name="Flowchart: Connector 110"/>
          <p:cNvSpPr/>
          <p:nvPr/>
        </p:nvSpPr>
        <p:spPr>
          <a:xfrm>
            <a:off x="1077023" y="304143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2" name="Flowchart: Connector 111"/>
          <p:cNvSpPr/>
          <p:nvPr/>
        </p:nvSpPr>
        <p:spPr>
          <a:xfrm>
            <a:off x="1663483" y="32176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1569849" y="3622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1355635" y="33939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1132456" y="3183641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1768356" y="3241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1056256" y="3423194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8" name="Flowchart: Connector 117"/>
          <p:cNvSpPr/>
          <p:nvPr/>
        </p:nvSpPr>
        <p:spPr>
          <a:xfrm>
            <a:off x="1660435" y="35859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9" name="Flowchart: Connector 118"/>
          <p:cNvSpPr/>
          <p:nvPr/>
        </p:nvSpPr>
        <p:spPr>
          <a:xfrm>
            <a:off x="1154845" y="3367664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Flowchart: Connector 119"/>
          <p:cNvSpPr/>
          <p:nvPr/>
        </p:nvSpPr>
        <p:spPr>
          <a:xfrm>
            <a:off x="1731780" y="34462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1" name="Flowchart: Connector 120"/>
          <p:cNvSpPr/>
          <p:nvPr/>
        </p:nvSpPr>
        <p:spPr>
          <a:xfrm>
            <a:off x="1353153" y="27604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2" name="Freeform 121"/>
          <p:cNvSpPr/>
          <p:nvPr/>
        </p:nvSpPr>
        <p:spPr>
          <a:xfrm flipV="1">
            <a:off x="1307015" y="2145141"/>
            <a:ext cx="66937" cy="107802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3" name="Freeform 122"/>
          <p:cNvSpPr/>
          <p:nvPr/>
        </p:nvSpPr>
        <p:spPr>
          <a:xfrm>
            <a:off x="1312270" y="2163134"/>
            <a:ext cx="48810" cy="5616"/>
          </a:xfrm>
          <a:custGeom>
            <a:avLst/>
            <a:gdLst>
              <a:gd name="connsiteX0" fmla="*/ 0 w 33338"/>
              <a:gd name="connsiteY0" fmla="*/ 0 h 2381"/>
              <a:gd name="connsiteX1" fmla="*/ 33338 w 33338"/>
              <a:gd name="connsiteY1" fmla="*/ 2381 h 2381"/>
              <a:gd name="connsiteX2" fmla="*/ 0 w 33338"/>
              <a:gd name="connsiteY2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38" h="2381">
                <a:moveTo>
                  <a:pt x="0" y="0"/>
                </a:moveTo>
                <a:lnTo>
                  <a:pt x="33338" y="238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4" name="Freeform 123"/>
          <p:cNvSpPr/>
          <p:nvPr/>
        </p:nvSpPr>
        <p:spPr>
          <a:xfrm>
            <a:off x="931864" y="2440826"/>
            <a:ext cx="1023936" cy="1673040"/>
          </a:xfrm>
          <a:custGeom>
            <a:avLst/>
            <a:gdLst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1087172"/>
              <a:gd name="connsiteX1" fmla="*/ 912018 w 912018"/>
              <a:gd name="connsiteY1" fmla="*/ 0 h 1087172"/>
              <a:gd name="connsiteX2" fmla="*/ 907256 w 912018"/>
              <a:gd name="connsiteY2" fmla="*/ 888206 h 1087172"/>
              <a:gd name="connsiteX3" fmla="*/ 14287 w 912018"/>
              <a:gd name="connsiteY3" fmla="*/ 888206 h 1087172"/>
              <a:gd name="connsiteX4" fmla="*/ 0 w 912018"/>
              <a:gd name="connsiteY4" fmla="*/ 0 h 1087172"/>
              <a:gd name="connsiteX0" fmla="*/ 0 w 912018"/>
              <a:gd name="connsiteY0" fmla="*/ 0 h 1230241"/>
              <a:gd name="connsiteX1" fmla="*/ 912018 w 912018"/>
              <a:gd name="connsiteY1" fmla="*/ 0 h 1230241"/>
              <a:gd name="connsiteX2" fmla="*/ 907256 w 912018"/>
              <a:gd name="connsiteY2" fmla="*/ 888206 h 1230241"/>
              <a:gd name="connsiteX3" fmla="*/ 14287 w 912018"/>
              <a:gd name="connsiteY3" fmla="*/ 888206 h 1230241"/>
              <a:gd name="connsiteX4" fmla="*/ 0 w 912018"/>
              <a:gd name="connsiteY4" fmla="*/ 0 h 1230241"/>
              <a:gd name="connsiteX0" fmla="*/ 0 w 912018"/>
              <a:gd name="connsiteY0" fmla="*/ 0 h 1240942"/>
              <a:gd name="connsiteX1" fmla="*/ 912018 w 912018"/>
              <a:gd name="connsiteY1" fmla="*/ 0 h 1240942"/>
              <a:gd name="connsiteX2" fmla="*/ 907256 w 912018"/>
              <a:gd name="connsiteY2" fmla="*/ 888206 h 1240942"/>
              <a:gd name="connsiteX3" fmla="*/ 14287 w 912018"/>
              <a:gd name="connsiteY3" fmla="*/ 888206 h 1240942"/>
              <a:gd name="connsiteX4" fmla="*/ 0 w 912018"/>
              <a:gd name="connsiteY4" fmla="*/ 0 h 124094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14287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4399"/>
              <a:gd name="connsiteY0" fmla="*/ 9525 h 1249872"/>
              <a:gd name="connsiteX1" fmla="*/ 914399 w 914399"/>
              <a:gd name="connsiteY1" fmla="*/ 0 h 1249872"/>
              <a:gd name="connsiteX2" fmla="*/ 909637 w 914399"/>
              <a:gd name="connsiteY2" fmla="*/ 888206 h 1249872"/>
              <a:gd name="connsiteX3" fmla="*/ 7143 w 914399"/>
              <a:gd name="connsiteY3" fmla="*/ 888206 h 1249872"/>
              <a:gd name="connsiteX4" fmla="*/ 0 w 914399"/>
              <a:gd name="connsiteY4" fmla="*/ 9525 h 1249872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0 h 1249872"/>
              <a:gd name="connsiteX1" fmla="*/ 921543 w 921543"/>
              <a:gd name="connsiteY1" fmla="*/ 7144 h 1249872"/>
              <a:gd name="connsiteX2" fmla="*/ 909637 w 921543"/>
              <a:gd name="connsiteY2" fmla="*/ 888206 h 1249872"/>
              <a:gd name="connsiteX3" fmla="*/ 7143 w 921543"/>
              <a:gd name="connsiteY3" fmla="*/ 888206 h 1249872"/>
              <a:gd name="connsiteX4" fmla="*/ 0 w 921543"/>
              <a:gd name="connsiteY4" fmla="*/ 0 h 1249872"/>
              <a:gd name="connsiteX0" fmla="*/ 0 w 1000918"/>
              <a:gd name="connsiteY0" fmla="*/ 11906 h 1261778"/>
              <a:gd name="connsiteX1" fmla="*/ 1000918 w 1000918"/>
              <a:gd name="connsiteY1" fmla="*/ 0 h 1261778"/>
              <a:gd name="connsiteX2" fmla="*/ 909637 w 1000918"/>
              <a:gd name="connsiteY2" fmla="*/ 900112 h 1261778"/>
              <a:gd name="connsiteX3" fmla="*/ 7143 w 1000918"/>
              <a:gd name="connsiteY3" fmla="*/ 900112 h 1261778"/>
              <a:gd name="connsiteX4" fmla="*/ 0 w 1000918"/>
              <a:gd name="connsiteY4" fmla="*/ 11906 h 1261778"/>
              <a:gd name="connsiteX0" fmla="*/ 0 w 1016793"/>
              <a:gd name="connsiteY0" fmla="*/ 15081 h 1261778"/>
              <a:gd name="connsiteX1" fmla="*/ 1016793 w 1016793"/>
              <a:gd name="connsiteY1" fmla="*/ 0 h 1261778"/>
              <a:gd name="connsiteX2" fmla="*/ 925512 w 1016793"/>
              <a:gd name="connsiteY2" fmla="*/ 900112 h 1261778"/>
              <a:gd name="connsiteX3" fmla="*/ 23018 w 1016793"/>
              <a:gd name="connsiteY3" fmla="*/ 900112 h 1261778"/>
              <a:gd name="connsiteX4" fmla="*/ 0 w 1016793"/>
              <a:gd name="connsiteY4" fmla="*/ 15081 h 1261778"/>
              <a:gd name="connsiteX0" fmla="*/ 0 w 1016793"/>
              <a:gd name="connsiteY0" fmla="*/ 15081 h 1637023"/>
              <a:gd name="connsiteX1" fmla="*/ 1016793 w 1016793"/>
              <a:gd name="connsiteY1" fmla="*/ 0 h 1637023"/>
              <a:gd name="connsiteX2" fmla="*/ 925512 w 1016793"/>
              <a:gd name="connsiteY2" fmla="*/ 900112 h 1637023"/>
              <a:gd name="connsiteX3" fmla="*/ 793 w 1016793"/>
              <a:gd name="connsiteY3" fmla="*/ 1452562 h 1637023"/>
              <a:gd name="connsiteX4" fmla="*/ 0 w 1016793"/>
              <a:gd name="connsiteY4" fmla="*/ 15081 h 1637023"/>
              <a:gd name="connsiteX0" fmla="*/ 0 w 1016793"/>
              <a:gd name="connsiteY0" fmla="*/ 15081 h 1819069"/>
              <a:gd name="connsiteX1" fmla="*/ 1016793 w 1016793"/>
              <a:gd name="connsiteY1" fmla="*/ 0 h 1819069"/>
              <a:gd name="connsiteX2" fmla="*/ 1008062 w 1016793"/>
              <a:gd name="connsiteY2" fmla="*/ 1462087 h 1819069"/>
              <a:gd name="connsiteX3" fmla="*/ 793 w 1016793"/>
              <a:gd name="connsiteY3" fmla="*/ 1452562 h 1819069"/>
              <a:gd name="connsiteX4" fmla="*/ 0 w 1016793"/>
              <a:gd name="connsiteY4" fmla="*/ 15081 h 1819069"/>
              <a:gd name="connsiteX0" fmla="*/ 0 w 1016793"/>
              <a:gd name="connsiteY0" fmla="*/ 15081 h 1735001"/>
              <a:gd name="connsiteX1" fmla="*/ 1016793 w 1016793"/>
              <a:gd name="connsiteY1" fmla="*/ 0 h 1735001"/>
              <a:gd name="connsiteX2" fmla="*/ 1008062 w 1016793"/>
              <a:gd name="connsiteY2" fmla="*/ 1462087 h 1735001"/>
              <a:gd name="connsiteX3" fmla="*/ 793 w 1016793"/>
              <a:gd name="connsiteY3" fmla="*/ 1452562 h 1735001"/>
              <a:gd name="connsiteX4" fmla="*/ 0 w 1016793"/>
              <a:gd name="connsiteY4" fmla="*/ 15081 h 1735001"/>
              <a:gd name="connsiteX0" fmla="*/ 0 w 1016793"/>
              <a:gd name="connsiteY0" fmla="*/ 15081 h 1686215"/>
              <a:gd name="connsiteX1" fmla="*/ 1016793 w 1016793"/>
              <a:gd name="connsiteY1" fmla="*/ 0 h 1686215"/>
              <a:gd name="connsiteX2" fmla="*/ 1008062 w 1016793"/>
              <a:gd name="connsiteY2" fmla="*/ 1462087 h 1686215"/>
              <a:gd name="connsiteX3" fmla="*/ 793 w 1016793"/>
              <a:gd name="connsiteY3" fmla="*/ 1452562 h 1686215"/>
              <a:gd name="connsiteX4" fmla="*/ 0 w 1016793"/>
              <a:gd name="connsiteY4" fmla="*/ 15081 h 1686215"/>
              <a:gd name="connsiteX0" fmla="*/ 0 w 1016793"/>
              <a:gd name="connsiteY0" fmla="*/ 15081 h 1688121"/>
              <a:gd name="connsiteX1" fmla="*/ 1016793 w 1016793"/>
              <a:gd name="connsiteY1" fmla="*/ 0 h 1688121"/>
              <a:gd name="connsiteX2" fmla="*/ 1008062 w 1016793"/>
              <a:gd name="connsiteY2" fmla="*/ 1462087 h 1688121"/>
              <a:gd name="connsiteX3" fmla="*/ 793 w 1016793"/>
              <a:gd name="connsiteY3" fmla="*/ 1452562 h 1688121"/>
              <a:gd name="connsiteX4" fmla="*/ 0 w 1016793"/>
              <a:gd name="connsiteY4" fmla="*/ 15081 h 1688121"/>
              <a:gd name="connsiteX0" fmla="*/ 0 w 1023936"/>
              <a:gd name="connsiteY0" fmla="*/ 0 h 1673040"/>
              <a:gd name="connsiteX1" fmla="*/ 1023936 w 1023936"/>
              <a:gd name="connsiteY1" fmla="*/ 6351 h 1673040"/>
              <a:gd name="connsiteX2" fmla="*/ 1008062 w 1023936"/>
              <a:gd name="connsiteY2" fmla="*/ 1447006 h 1673040"/>
              <a:gd name="connsiteX3" fmla="*/ 793 w 1023936"/>
              <a:gd name="connsiteY3" fmla="*/ 1437481 h 1673040"/>
              <a:gd name="connsiteX4" fmla="*/ 0 w 1023936"/>
              <a:gd name="connsiteY4" fmla="*/ 0 h 1673040"/>
              <a:gd name="connsiteX0" fmla="*/ 0 w 1023936"/>
              <a:gd name="connsiteY0" fmla="*/ 0 h 1673040"/>
              <a:gd name="connsiteX1" fmla="*/ 1023936 w 1023936"/>
              <a:gd name="connsiteY1" fmla="*/ 6351 h 1673040"/>
              <a:gd name="connsiteX2" fmla="*/ 1008062 w 1023936"/>
              <a:gd name="connsiteY2" fmla="*/ 1447006 h 1673040"/>
              <a:gd name="connsiteX3" fmla="*/ 793 w 1023936"/>
              <a:gd name="connsiteY3" fmla="*/ 1437481 h 1673040"/>
              <a:gd name="connsiteX4" fmla="*/ 0 w 1023936"/>
              <a:gd name="connsiteY4" fmla="*/ 0 h 1673040"/>
              <a:gd name="connsiteX0" fmla="*/ 0 w 1023936"/>
              <a:gd name="connsiteY0" fmla="*/ 0 h 1673040"/>
              <a:gd name="connsiteX1" fmla="*/ 1023936 w 1023936"/>
              <a:gd name="connsiteY1" fmla="*/ 6351 h 1673040"/>
              <a:gd name="connsiteX2" fmla="*/ 1008062 w 1023936"/>
              <a:gd name="connsiteY2" fmla="*/ 1447006 h 1673040"/>
              <a:gd name="connsiteX3" fmla="*/ 793 w 1023936"/>
              <a:gd name="connsiteY3" fmla="*/ 1437481 h 1673040"/>
              <a:gd name="connsiteX4" fmla="*/ 0 w 1023936"/>
              <a:gd name="connsiteY4" fmla="*/ 0 h 167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936" h="1673040">
                <a:moveTo>
                  <a:pt x="0" y="0"/>
                </a:moveTo>
                <a:cubicBezTo>
                  <a:pt x="306388" y="114300"/>
                  <a:pt x="838992" y="73025"/>
                  <a:pt x="1023936" y="6351"/>
                </a:cubicBezTo>
                <a:cubicBezTo>
                  <a:pt x="1022349" y="302420"/>
                  <a:pt x="1009649" y="1150937"/>
                  <a:pt x="1008062" y="1447006"/>
                </a:cubicBezTo>
                <a:cubicBezTo>
                  <a:pt x="862805" y="1697037"/>
                  <a:pt x="272255" y="1799430"/>
                  <a:pt x="793" y="1437481"/>
                </a:cubicBezTo>
                <a:cubicBezTo>
                  <a:pt x="-794" y="1141412"/>
                  <a:pt x="1587" y="296069"/>
                  <a:pt x="0" y="0"/>
                </a:cubicBezTo>
                <a:close/>
              </a:path>
            </a:pathLst>
          </a:custGeom>
          <a:gradFill>
            <a:gsLst>
              <a:gs pos="79000">
                <a:srgbClr val="92D050">
                  <a:lumMod val="42000"/>
                  <a:lumOff val="58000"/>
                  <a:alpha val="55000"/>
                </a:srgbClr>
              </a:gs>
              <a:gs pos="27500">
                <a:srgbClr val="92D050">
                  <a:alpha val="60000"/>
                </a:srgbClr>
              </a:gs>
              <a:gs pos="100000">
                <a:srgbClr val="008080">
                  <a:alpha val="70000"/>
                </a:srgbClr>
              </a:gs>
              <a:gs pos="0">
                <a:srgbClr val="008080">
                  <a:alpha val="35000"/>
                </a:srgbClr>
              </a:gs>
              <a:gs pos="53000">
                <a:schemeClr val="bg1">
                  <a:alpha val="59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50"/>
          <a:stretch/>
        </p:blipFill>
        <p:spPr>
          <a:xfrm>
            <a:off x="918074" y="2433832"/>
            <a:ext cx="1036234" cy="75267"/>
          </a:xfrm>
          <a:prstGeom prst="rect">
            <a:avLst/>
          </a:prstGeom>
        </p:spPr>
      </p:pic>
      <p:sp>
        <p:nvSpPr>
          <p:cNvPr id="129" name="Oval 13"/>
          <p:cNvSpPr/>
          <p:nvPr/>
        </p:nvSpPr>
        <p:spPr>
          <a:xfrm>
            <a:off x="2407920" y="2204994"/>
            <a:ext cx="926306" cy="144540"/>
          </a:xfrm>
          <a:custGeom>
            <a:avLst/>
            <a:gdLst>
              <a:gd name="connsiteX0" fmla="*/ 0 w 914400"/>
              <a:gd name="connsiteY0" fmla="*/ 67496 h 134992"/>
              <a:gd name="connsiteX1" fmla="*/ 457200 w 914400"/>
              <a:gd name="connsiteY1" fmla="*/ 0 h 134992"/>
              <a:gd name="connsiteX2" fmla="*/ 914400 w 914400"/>
              <a:gd name="connsiteY2" fmla="*/ 67496 h 134992"/>
              <a:gd name="connsiteX3" fmla="*/ 457200 w 914400"/>
              <a:gd name="connsiteY3" fmla="*/ 134992 h 134992"/>
              <a:gd name="connsiteX4" fmla="*/ 0 w 914400"/>
              <a:gd name="connsiteY4" fmla="*/ 67496 h 134992"/>
              <a:gd name="connsiteX0" fmla="*/ 0 w 926306"/>
              <a:gd name="connsiteY0" fmla="*/ 67510 h 135023"/>
              <a:gd name="connsiteX1" fmla="*/ 457200 w 926306"/>
              <a:gd name="connsiteY1" fmla="*/ 14 h 135023"/>
              <a:gd name="connsiteX2" fmla="*/ 926306 w 926306"/>
              <a:gd name="connsiteY2" fmla="*/ 72273 h 135023"/>
              <a:gd name="connsiteX3" fmla="*/ 457200 w 926306"/>
              <a:gd name="connsiteY3" fmla="*/ 135006 h 135023"/>
              <a:gd name="connsiteX4" fmla="*/ 0 w 926306"/>
              <a:gd name="connsiteY4" fmla="*/ 67510 h 135023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306" h="144540">
                <a:moveTo>
                  <a:pt x="0" y="67507"/>
                </a:moveTo>
                <a:cubicBezTo>
                  <a:pt x="0" y="43421"/>
                  <a:pt x="302816" y="-783"/>
                  <a:pt x="457200" y="11"/>
                </a:cubicBezTo>
                <a:cubicBezTo>
                  <a:pt x="611584" y="805"/>
                  <a:pt x="926306" y="34993"/>
                  <a:pt x="926306" y="72270"/>
                </a:cubicBezTo>
                <a:cubicBezTo>
                  <a:pt x="926306" y="109547"/>
                  <a:pt x="687785" y="145322"/>
                  <a:pt x="457200" y="144528"/>
                </a:cubicBezTo>
                <a:cubicBezTo>
                  <a:pt x="226615" y="143734"/>
                  <a:pt x="0" y="91593"/>
                  <a:pt x="0" y="67507"/>
                </a:cubicBezTo>
                <a:close/>
              </a:path>
            </a:pathLst>
          </a:custGeom>
          <a:gradFill flip="none" rotWithShape="1">
            <a:gsLst>
              <a:gs pos="70000">
                <a:srgbClr val="92D050">
                  <a:alpha val="53000"/>
                </a:srgbClr>
              </a:gs>
              <a:gs pos="85000">
                <a:srgbClr val="008080">
                  <a:alpha val="35000"/>
                </a:srgbClr>
              </a:gs>
              <a:gs pos="0">
                <a:schemeClr val="bg1">
                  <a:alpha val="5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2" name="Freeform 131"/>
          <p:cNvSpPr/>
          <p:nvPr/>
        </p:nvSpPr>
        <p:spPr>
          <a:xfrm>
            <a:off x="2593635" y="1962135"/>
            <a:ext cx="296695" cy="367277"/>
          </a:xfrm>
          <a:custGeom>
            <a:avLst/>
            <a:gdLst>
              <a:gd name="connsiteX0" fmla="*/ 42863 w 188119"/>
              <a:gd name="connsiteY0" fmla="*/ 359569 h 404512"/>
              <a:gd name="connsiteX1" fmla="*/ 0 w 188119"/>
              <a:gd name="connsiteY1" fmla="*/ 278606 h 404512"/>
              <a:gd name="connsiteX2" fmla="*/ 4763 w 188119"/>
              <a:gd name="connsiteY2" fmla="*/ 235744 h 404512"/>
              <a:gd name="connsiteX3" fmla="*/ 4763 w 188119"/>
              <a:gd name="connsiteY3" fmla="*/ 202406 h 404512"/>
              <a:gd name="connsiteX4" fmla="*/ 9525 w 188119"/>
              <a:gd name="connsiteY4" fmla="*/ 195263 h 404512"/>
              <a:gd name="connsiteX5" fmla="*/ 14288 w 188119"/>
              <a:gd name="connsiteY5" fmla="*/ 173831 h 404512"/>
              <a:gd name="connsiteX6" fmla="*/ 19050 w 188119"/>
              <a:gd name="connsiteY6" fmla="*/ 150019 h 404512"/>
              <a:gd name="connsiteX7" fmla="*/ 21431 w 188119"/>
              <a:gd name="connsiteY7" fmla="*/ 140494 h 404512"/>
              <a:gd name="connsiteX8" fmla="*/ 23813 w 188119"/>
              <a:gd name="connsiteY8" fmla="*/ 128588 h 404512"/>
              <a:gd name="connsiteX9" fmla="*/ 26194 w 188119"/>
              <a:gd name="connsiteY9" fmla="*/ 119063 h 404512"/>
              <a:gd name="connsiteX10" fmla="*/ 26194 w 188119"/>
              <a:gd name="connsiteY10" fmla="*/ 109538 h 404512"/>
              <a:gd name="connsiteX11" fmla="*/ 26194 w 188119"/>
              <a:gd name="connsiteY11" fmla="*/ 102394 h 404512"/>
              <a:gd name="connsiteX12" fmla="*/ 23813 w 188119"/>
              <a:gd name="connsiteY12" fmla="*/ 71438 h 404512"/>
              <a:gd name="connsiteX13" fmla="*/ 26194 w 188119"/>
              <a:gd name="connsiteY13" fmla="*/ 30956 h 404512"/>
              <a:gd name="connsiteX14" fmla="*/ 42863 w 188119"/>
              <a:gd name="connsiteY14" fmla="*/ 11906 h 404512"/>
              <a:gd name="connsiteX15" fmla="*/ 50006 w 188119"/>
              <a:gd name="connsiteY15" fmla="*/ 4763 h 404512"/>
              <a:gd name="connsiteX16" fmla="*/ 54769 w 188119"/>
              <a:gd name="connsiteY16" fmla="*/ 0 h 404512"/>
              <a:gd name="connsiteX17" fmla="*/ 92869 w 188119"/>
              <a:gd name="connsiteY17" fmla="*/ 2381 h 404512"/>
              <a:gd name="connsiteX18" fmla="*/ 142875 w 188119"/>
              <a:gd name="connsiteY18" fmla="*/ 11906 h 404512"/>
              <a:gd name="connsiteX19" fmla="*/ 164306 w 188119"/>
              <a:gd name="connsiteY19" fmla="*/ 57150 h 404512"/>
              <a:gd name="connsiteX20" fmla="*/ 169069 w 188119"/>
              <a:gd name="connsiteY20" fmla="*/ 78581 h 404512"/>
              <a:gd name="connsiteX21" fmla="*/ 176213 w 188119"/>
              <a:gd name="connsiteY21" fmla="*/ 83344 h 404512"/>
              <a:gd name="connsiteX22" fmla="*/ 188119 w 188119"/>
              <a:gd name="connsiteY22" fmla="*/ 128588 h 404512"/>
              <a:gd name="connsiteX23" fmla="*/ 161925 w 188119"/>
              <a:gd name="connsiteY23" fmla="*/ 195263 h 404512"/>
              <a:gd name="connsiteX24" fmla="*/ 161925 w 188119"/>
              <a:gd name="connsiteY24" fmla="*/ 219075 h 404512"/>
              <a:gd name="connsiteX25" fmla="*/ 173831 w 188119"/>
              <a:gd name="connsiteY25" fmla="*/ 242888 h 404512"/>
              <a:gd name="connsiteX26" fmla="*/ 185738 w 188119"/>
              <a:gd name="connsiteY26" fmla="*/ 266700 h 404512"/>
              <a:gd name="connsiteX27" fmla="*/ 185738 w 188119"/>
              <a:gd name="connsiteY27" fmla="*/ 283369 h 404512"/>
              <a:gd name="connsiteX28" fmla="*/ 183356 w 188119"/>
              <a:gd name="connsiteY28" fmla="*/ 311944 h 404512"/>
              <a:gd name="connsiteX29" fmla="*/ 126206 w 188119"/>
              <a:gd name="connsiteY29" fmla="*/ 330994 h 404512"/>
              <a:gd name="connsiteX30" fmla="*/ 126206 w 188119"/>
              <a:gd name="connsiteY30" fmla="*/ 357188 h 404512"/>
              <a:gd name="connsiteX31" fmla="*/ 119063 w 188119"/>
              <a:gd name="connsiteY31" fmla="*/ 383381 h 404512"/>
              <a:gd name="connsiteX32" fmla="*/ 100013 w 188119"/>
              <a:gd name="connsiteY32" fmla="*/ 400050 h 404512"/>
              <a:gd name="connsiteX33" fmla="*/ 90488 w 188119"/>
              <a:gd name="connsiteY33" fmla="*/ 402431 h 404512"/>
              <a:gd name="connsiteX34" fmla="*/ 42863 w 188119"/>
              <a:gd name="connsiteY34" fmla="*/ 359569 h 40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8119" h="404512">
                <a:moveTo>
                  <a:pt x="42863" y="359569"/>
                </a:moveTo>
                <a:lnTo>
                  <a:pt x="0" y="278606"/>
                </a:lnTo>
                <a:lnTo>
                  <a:pt x="4763" y="235744"/>
                </a:lnTo>
                <a:lnTo>
                  <a:pt x="4763" y="202406"/>
                </a:lnTo>
                <a:lnTo>
                  <a:pt x="9525" y="195263"/>
                </a:lnTo>
                <a:cubicBezTo>
                  <a:pt x="11113" y="188119"/>
                  <a:pt x="12780" y="180992"/>
                  <a:pt x="14288" y="173831"/>
                </a:cubicBezTo>
                <a:cubicBezTo>
                  <a:pt x="15956" y="165910"/>
                  <a:pt x="17354" y="157934"/>
                  <a:pt x="19050" y="150019"/>
                </a:cubicBezTo>
                <a:cubicBezTo>
                  <a:pt x="19736" y="146819"/>
                  <a:pt x="20721" y="143689"/>
                  <a:pt x="21431" y="140494"/>
                </a:cubicBezTo>
                <a:cubicBezTo>
                  <a:pt x="22309" y="136543"/>
                  <a:pt x="22935" y="132539"/>
                  <a:pt x="23813" y="128588"/>
                </a:cubicBezTo>
                <a:cubicBezTo>
                  <a:pt x="24523" y="125393"/>
                  <a:pt x="25788" y="122310"/>
                  <a:pt x="26194" y="119063"/>
                </a:cubicBezTo>
                <a:cubicBezTo>
                  <a:pt x="26588" y="115913"/>
                  <a:pt x="26194" y="112713"/>
                  <a:pt x="26194" y="109538"/>
                </a:cubicBezTo>
                <a:lnTo>
                  <a:pt x="26194" y="102394"/>
                </a:lnTo>
                <a:lnTo>
                  <a:pt x="23813" y="71438"/>
                </a:lnTo>
                <a:lnTo>
                  <a:pt x="26194" y="30956"/>
                </a:lnTo>
                <a:cubicBezTo>
                  <a:pt x="31750" y="24606"/>
                  <a:pt x="37187" y="18149"/>
                  <a:pt x="42863" y="11906"/>
                </a:cubicBezTo>
                <a:cubicBezTo>
                  <a:pt x="45128" y="9414"/>
                  <a:pt x="50006" y="4763"/>
                  <a:pt x="50006" y="4763"/>
                </a:cubicBezTo>
                <a:lnTo>
                  <a:pt x="54769" y="0"/>
                </a:lnTo>
                <a:lnTo>
                  <a:pt x="92869" y="2381"/>
                </a:lnTo>
                <a:lnTo>
                  <a:pt x="142875" y="11906"/>
                </a:lnTo>
                <a:lnTo>
                  <a:pt x="164306" y="57150"/>
                </a:lnTo>
                <a:cubicBezTo>
                  <a:pt x="165894" y="64294"/>
                  <a:pt x="166041" y="71919"/>
                  <a:pt x="169069" y="78581"/>
                </a:cubicBezTo>
                <a:cubicBezTo>
                  <a:pt x="170253" y="81187"/>
                  <a:pt x="176213" y="83344"/>
                  <a:pt x="176213" y="83344"/>
                </a:cubicBezTo>
                <a:lnTo>
                  <a:pt x="188119" y="128588"/>
                </a:lnTo>
                <a:lnTo>
                  <a:pt x="161925" y="195263"/>
                </a:lnTo>
                <a:lnTo>
                  <a:pt x="161925" y="219075"/>
                </a:lnTo>
                <a:lnTo>
                  <a:pt x="173831" y="242888"/>
                </a:lnTo>
                <a:cubicBezTo>
                  <a:pt x="183812" y="265345"/>
                  <a:pt x="177827" y="258792"/>
                  <a:pt x="185738" y="266700"/>
                </a:cubicBezTo>
                <a:lnTo>
                  <a:pt x="185738" y="283369"/>
                </a:lnTo>
                <a:lnTo>
                  <a:pt x="183356" y="311944"/>
                </a:lnTo>
                <a:lnTo>
                  <a:pt x="126206" y="330994"/>
                </a:lnTo>
                <a:lnTo>
                  <a:pt x="126206" y="357188"/>
                </a:lnTo>
                <a:lnTo>
                  <a:pt x="119063" y="383381"/>
                </a:lnTo>
                <a:cubicBezTo>
                  <a:pt x="112713" y="388937"/>
                  <a:pt x="107034" y="395370"/>
                  <a:pt x="100013" y="400050"/>
                </a:cubicBezTo>
                <a:cubicBezTo>
                  <a:pt x="97290" y="401865"/>
                  <a:pt x="93635" y="401532"/>
                  <a:pt x="90488" y="402431"/>
                </a:cubicBezTo>
                <a:cubicBezTo>
                  <a:pt x="70729" y="408077"/>
                  <a:pt x="97471" y="404813"/>
                  <a:pt x="42863" y="359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2774629" y="1935798"/>
            <a:ext cx="296695" cy="367277"/>
          </a:xfrm>
          <a:custGeom>
            <a:avLst/>
            <a:gdLst>
              <a:gd name="connsiteX0" fmla="*/ 42863 w 188119"/>
              <a:gd name="connsiteY0" fmla="*/ 359569 h 404512"/>
              <a:gd name="connsiteX1" fmla="*/ 0 w 188119"/>
              <a:gd name="connsiteY1" fmla="*/ 278606 h 404512"/>
              <a:gd name="connsiteX2" fmla="*/ 4763 w 188119"/>
              <a:gd name="connsiteY2" fmla="*/ 235744 h 404512"/>
              <a:gd name="connsiteX3" fmla="*/ 4763 w 188119"/>
              <a:gd name="connsiteY3" fmla="*/ 202406 h 404512"/>
              <a:gd name="connsiteX4" fmla="*/ 9525 w 188119"/>
              <a:gd name="connsiteY4" fmla="*/ 195263 h 404512"/>
              <a:gd name="connsiteX5" fmla="*/ 14288 w 188119"/>
              <a:gd name="connsiteY5" fmla="*/ 173831 h 404512"/>
              <a:gd name="connsiteX6" fmla="*/ 19050 w 188119"/>
              <a:gd name="connsiteY6" fmla="*/ 150019 h 404512"/>
              <a:gd name="connsiteX7" fmla="*/ 21431 w 188119"/>
              <a:gd name="connsiteY7" fmla="*/ 140494 h 404512"/>
              <a:gd name="connsiteX8" fmla="*/ 23813 w 188119"/>
              <a:gd name="connsiteY8" fmla="*/ 128588 h 404512"/>
              <a:gd name="connsiteX9" fmla="*/ 26194 w 188119"/>
              <a:gd name="connsiteY9" fmla="*/ 119063 h 404512"/>
              <a:gd name="connsiteX10" fmla="*/ 26194 w 188119"/>
              <a:gd name="connsiteY10" fmla="*/ 109538 h 404512"/>
              <a:gd name="connsiteX11" fmla="*/ 26194 w 188119"/>
              <a:gd name="connsiteY11" fmla="*/ 102394 h 404512"/>
              <a:gd name="connsiteX12" fmla="*/ 23813 w 188119"/>
              <a:gd name="connsiteY12" fmla="*/ 71438 h 404512"/>
              <a:gd name="connsiteX13" fmla="*/ 26194 w 188119"/>
              <a:gd name="connsiteY13" fmla="*/ 30956 h 404512"/>
              <a:gd name="connsiteX14" fmla="*/ 42863 w 188119"/>
              <a:gd name="connsiteY14" fmla="*/ 11906 h 404512"/>
              <a:gd name="connsiteX15" fmla="*/ 50006 w 188119"/>
              <a:gd name="connsiteY15" fmla="*/ 4763 h 404512"/>
              <a:gd name="connsiteX16" fmla="*/ 54769 w 188119"/>
              <a:gd name="connsiteY16" fmla="*/ 0 h 404512"/>
              <a:gd name="connsiteX17" fmla="*/ 92869 w 188119"/>
              <a:gd name="connsiteY17" fmla="*/ 2381 h 404512"/>
              <a:gd name="connsiteX18" fmla="*/ 142875 w 188119"/>
              <a:gd name="connsiteY18" fmla="*/ 11906 h 404512"/>
              <a:gd name="connsiteX19" fmla="*/ 164306 w 188119"/>
              <a:gd name="connsiteY19" fmla="*/ 57150 h 404512"/>
              <a:gd name="connsiteX20" fmla="*/ 169069 w 188119"/>
              <a:gd name="connsiteY20" fmla="*/ 78581 h 404512"/>
              <a:gd name="connsiteX21" fmla="*/ 176213 w 188119"/>
              <a:gd name="connsiteY21" fmla="*/ 83344 h 404512"/>
              <a:gd name="connsiteX22" fmla="*/ 188119 w 188119"/>
              <a:gd name="connsiteY22" fmla="*/ 128588 h 404512"/>
              <a:gd name="connsiteX23" fmla="*/ 161925 w 188119"/>
              <a:gd name="connsiteY23" fmla="*/ 195263 h 404512"/>
              <a:gd name="connsiteX24" fmla="*/ 161925 w 188119"/>
              <a:gd name="connsiteY24" fmla="*/ 219075 h 404512"/>
              <a:gd name="connsiteX25" fmla="*/ 173831 w 188119"/>
              <a:gd name="connsiteY25" fmla="*/ 242888 h 404512"/>
              <a:gd name="connsiteX26" fmla="*/ 185738 w 188119"/>
              <a:gd name="connsiteY26" fmla="*/ 266700 h 404512"/>
              <a:gd name="connsiteX27" fmla="*/ 185738 w 188119"/>
              <a:gd name="connsiteY27" fmla="*/ 283369 h 404512"/>
              <a:gd name="connsiteX28" fmla="*/ 183356 w 188119"/>
              <a:gd name="connsiteY28" fmla="*/ 311944 h 404512"/>
              <a:gd name="connsiteX29" fmla="*/ 126206 w 188119"/>
              <a:gd name="connsiteY29" fmla="*/ 330994 h 404512"/>
              <a:gd name="connsiteX30" fmla="*/ 126206 w 188119"/>
              <a:gd name="connsiteY30" fmla="*/ 357188 h 404512"/>
              <a:gd name="connsiteX31" fmla="*/ 119063 w 188119"/>
              <a:gd name="connsiteY31" fmla="*/ 383381 h 404512"/>
              <a:gd name="connsiteX32" fmla="*/ 100013 w 188119"/>
              <a:gd name="connsiteY32" fmla="*/ 400050 h 404512"/>
              <a:gd name="connsiteX33" fmla="*/ 90488 w 188119"/>
              <a:gd name="connsiteY33" fmla="*/ 402431 h 404512"/>
              <a:gd name="connsiteX34" fmla="*/ 42863 w 188119"/>
              <a:gd name="connsiteY34" fmla="*/ 359569 h 40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8119" h="404512">
                <a:moveTo>
                  <a:pt x="42863" y="359569"/>
                </a:moveTo>
                <a:lnTo>
                  <a:pt x="0" y="278606"/>
                </a:lnTo>
                <a:lnTo>
                  <a:pt x="4763" y="235744"/>
                </a:lnTo>
                <a:lnTo>
                  <a:pt x="4763" y="202406"/>
                </a:lnTo>
                <a:lnTo>
                  <a:pt x="9525" y="195263"/>
                </a:lnTo>
                <a:cubicBezTo>
                  <a:pt x="11113" y="188119"/>
                  <a:pt x="12780" y="180992"/>
                  <a:pt x="14288" y="173831"/>
                </a:cubicBezTo>
                <a:cubicBezTo>
                  <a:pt x="15956" y="165910"/>
                  <a:pt x="17354" y="157934"/>
                  <a:pt x="19050" y="150019"/>
                </a:cubicBezTo>
                <a:cubicBezTo>
                  <a:pt x="19736" y="146819"/>
                  <a:pt x="20721" y="143689"/>
                  <a:pt x="21431" y="140494"/>
                </a:cubicBezTo>
                <a:cubicBezTo>
                  <a:pt x="22309" y="136543"/>
                  <a:pt x="22935" y="132539"/>
                  <a:pt x="23813" y="128588"/>
                </a:cubicBezTo>
                <a:cubicBezTo>
                  <a:pt x="24523" y="125393"/>
                  <a:pt x="25788" y="122310"/>
                  <a:pt x="26194" y="119063"/>
                </a:cubicBezTo>
                <a:cubicBezTo>
                  <a:pt x="26588" y="115913"/>
                  <a:pt x="26194" y="112713"/>
                  <a:pt x="26194" y="109538"/>
                </a:cubicBezTo>
                <a:lnTo>
                  <a:pt x="26194" y="102394"/>
                </a:lnTo>
                <a:lnTo>
                  <a:pt x="23813" y="71438"/>
                </a:lnTo>
                <a:lnTo>
                  <a:pt x="26194" y="30956"/>
                </a:lnTo>
                <a:cubicBezTo>
                  <a:pt x="31750" y="24606"/>
                  <a:pt x="37187" y="18149"/>
                  <a:pt x="42863" y="11906"/>
                </a:cubicBezTo>
                <a:cubicBezTo>
                  <a:pt x="45128" y="9414"/>
                  <a:pt x="50006" y="4763"/>
                  <a:pt x="50006" y="4763"/>
                </a:cubicBezTo>
                <a:lnTo>
                  <a:pt x="54769" y="0"/>
                </a:lnTo>
                <a:lnTo>
                  <a:pt x="92869" y="2381"/>
                </a:lnTo>
                <a:lnTo>
                  <a:pt x="142875" y="11906"/>
                </a:lnTo>
                <a:lnTo>
                  <a:pt x="164306" y="57150"/>
                </a:lnTo>
                <a:cubicBezTo>
                  <a:pt x="165894" y="64294"/>
                  <a:pt x="166041" y="71919"/>
                  <a:pt x="169069" y="78581"/>
                </a:cubicBezTo>
                <a:cubicBezTo>
                  <a:pt x="170253" y="81187"/>
                  <a:pt x="176213" y="83344"/>
                  <a:pt x="176213" y="83344"/>
                </a:cubicBezTo>
                <a:lnTo>
                  <a:pt x="188119" y="128588"/>
                </a:lnTo>
                <a:lnTo>
                  <a:pt x="161925" y="195263"/>
                </a:lnTo>
                <a:lnTo>
                  <a:pt x="161925" y="219075"/>
                </a:lnTo>
                <a:lnTo>
                  <a:pt x="173831" y="242888"/>
                </a:lnTo>
                <a:cubicBezTo>
                  <a:pt x="183812" y="265345"/>
                  <a:pt x="177827" y="258792"/>
                  <a:pt x="185738" y="266700"/>
                </a:cubicBezTo>
                <a:lnTo>
                  <a:pt x="185738" y="283369"/>
                </a:lnTo>
                <a:lnTo>
                  <a:pt x="183356" y="311944"/>
                </a:lnTo>
                <a:lnTo>
                  <a:pt x="126206" y="330994"/>
                </a:lnTo>
                <a:lnTo>
                  <a:pt x="126206" y="357188"/>
                </a:lnTo>
                <a:lnTo>
                  <a:pt x="119063" y="383381"/>
                </a:lnTo>
                <a:cubicBezTo>
                  <a:pt x="112713" y="388937"/>
                  <a:pt x="107034" y="395370"/>
                  <a:pt x="100013" y="400050"/>
                </a:cubicBezTo>
                <a:cubicBezTo>
                  <a:pt x="97290" y="401865"/>
                  <a:pt x="93635" y="401532"/>
                  <a:pt x="90488" y="402431"/>
                </a:cubicBezTo>
                <a:cubicBezTo>
                  <a:pt x="70729" y="408077"/>
                  <a:pt x="97471" y="404813"/>
                  <a:pt x="42863" y="359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4" name="Freeform 133"/>
          <p:cNvSpPr/>
          <p:nvPr/>
        </p:nvSpPr>
        <p:spPr>
          <a:xfrm>
            <a:off x="2922248" y="1968858"/>
            <a:ext cx="296695" cy="367277"/>
          </a:xfrm>
          <a:custGeom>
            <a:avLst/>
            <a:gdLst>
              <a:gd name="connsiteX0" fmla="*/ 42863 w 188119"/>
              <a:gd name="connsiteY0" fmla="*/ 359569 h 404512"/>
              <a:gd name="connsiteX1" fmla="*/ 0 w 188119"/>
              <a:gd name="connsiteY1" fmla="*/ 278606 h 404512"/>
              <a:gd name="connsiteX2" fmla="*/ 4763 w 188119"/>
              <a:gd name="connsiteY2" fmla="*/ 235744 h 404512"/>
              <a:gd name="connsiteX3" fmla="*/ 4763 w 188119"/>
              <a:gd name="connsiteY3" fmla="*/ 202406 h 404512"/>
              <a:gd name="connsiteX4" fmla="*/ 9525 w 188119"/>
              <a:gd name="connsiteY4" fmla="*/ 195263 h 404512"/>
              <a:gd name="connsiteX5" fmla="*/ 14288 w 188119"/>
              <a:gd name="connsiteY5" fmla="*/ 173831 h 404512"/>
              <a:gd name="connsiteX6" fmla="*/ 19050 w 188119"/>
              <a:gd name="connsiteY6" fmla="*/ 150019 h 404512"/>
              <a:gd name="connsiteX7" fmla="*/ 21431 w 188119"/>
              <a:gd name="connsiteY7" fmla="*/ 140494 h 404512"/>
              <a:gd name="connsiteX8" fmla="*/ 23813 w 188119"/>
              <a:gd name="connsiteY8" fmla="*/ 128588 h 404512"/>
              <a:gd name="connsiteX9" fmla="*/ 26194 w 188119"/>
              <a:gd name="connsiteY9" fmla="*/ 119063 h 404512"/>
              <a:gd name="connsiteX10" fmla="*/ 26194 w 188119"/>
              <a:gd name="connsiteY10" fmla="*/ 109538 h 404512"/>
              <a:gd name="connsiteX11" fmla="*/ 26194 w 188119"/>
              <a:gd name="connsiteY11" fmla="*/ 102394 h 404512"/>
              <a:gd name="connsiteX12" fmla="*/ 23813 w 188119"/>
              <a:gd name="connsiteY12" fmla="*/ 71438 h 404512"/>
              <a:gd name="connsiteX13" fmla="*/ 26194 w 188119"/>
              <a:gd name="connsiteY13" fmla="*/ 30956 h 404512"/>
              <a:gd name="connsiteX14" fmla="*/ 42863 w 188119"/>
              <a:gd name="connsiteY14" fmla="*/ 11906 h 404512"/>
              <a:gd name="connsiteX15" fmla="*/ 50006 w 188119"/>
              <a:gd name="connsiteY15" fmla="*/ 4763 h 404512"/>
              <a:gd name="connsiteX16" fmla="*/ 54769 w 188119"/>
              <a:gd name="connsiteY16" fmla="*/ 0 h 404512"/>
              <a:gd name="connsiteX17" fmla="*/ 92869 w 188119"/>
              <a:gd name="connsiteY17" fmla="*/ 2381 h 404512"/>
              <a:gd name="connsiteX18" fmla="*/ 142875 w 188119"/>
              <a:gd name="connsiteY18" fmla="*/ 11906 h 404512"/>
              <a:gd name="connsiteX19" fmla="*/ 164306 w 188119"/>
              <a:gd name="connsiteY19" fmla="*/ 57150 h 404512"/>
              <a:gd name="connsiteX20" fmla="*/ 169069 w 188119"/>
              <a:gd name="connsiteY20" fmla="*/ 78581 h 404512"/>
              <a:gd name="connsiteX21" fmla="*/ 176213 w 188119"/>
              <a:gd name="connsiteY21" fmla="*/ 83344 h 404512"/>
              <a:gd name="connsiteX22" fmla="*/ 188119 w 188119"/>
              <a:gd name="connsiteY22" fmla="*/ 128588 h 404512"/>
              <a:gd name="connsiteX23" fmla="*/ 161925 w 188119"/>
              <a:gd name="connsiteY23" fmla="*/ 195263 h 404512"/>
              <a:gd name="connsiteX24" fmla="*/ 161925 w 188119"/>
              <a:gd name="connsiteY24" fmla="*/ 219075 h 404512"/>
              <a:gd name="connsiteX25" fmla="*/ 173831 w 188119"/>
              <a:gd name="connsiteY25" fmla="*/ 242888 h 404512"/>
              <a:gd name="connsiteX26" fmla="*/ 185738 w 188119"/>
              <a:gd name="connsiteY26" fmla="*/ 266700 h 404512"/>
              <a:gd name="connsiteX27" fmla="*/ 185738 w 188119"/>
              <a:gd name="connsiteY27" fmla="*/ 283369 h 404512"/>
              <a:gd name="connsiteX28" fmla="*/ 183356 w 188119"/>
              <a:gd name="connsiteY28" fmla="*/ 311944 h 404512"/>
              <a:gd name="connsiteX29" fmla="*/ 126206 w 188119"/>
              <a:gd name="connsiteY29" fmla="*/ 330994 h 404512"/>
              <a:gd name="connsiteX30" fmla="*/ 126206 w 188119"/>
              <a:gd name="connsiteY30" fmla="*/ 357188 h 404512"/>
              <a:gd name="connsiteX31" fmla="*/ 119063 w 188119"/>
              <a:gd name="connsiteY31" fmla="*/ 383381 h 404512"/>
              <a:gd name="connsiteX32" fmla="*/ 100013 w 188119"/>
              <a:gd name="connsiteY32" fmla="*/ 400050 h 404512"/>
              <a:gd name="connsiteX33" fmla="*/ 90488 w 188119"/>
              <a:gd name="connsiteY33" fmla="*/ 402431 h 404512"/>
              <a:gd name="connsiteX34" fmla="*/ 42863 w 188119"/>
              <a:gd name="connsiteY34" fmla="*/ 359569 h 40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8119" h="404512">
                <a:moveTo>
                  <a:pt x="42863" y="359569"/>
                </a:moveTo>
                <a:lnTo>
                  <a:pt x="0" y="278606"/>
                </a:lnTo>
                <a:lnTo>
                  <a:pt x="4763" y="235744"/>
                </a:lnTo>
                <a:lnTo>
                  <a:pt x="4763" y="202406"/>
                </a:lnTo>
                <a:lnTo>
                  <a:pt x="9525" y="195263"/>
                </a:lnTo>
                <a:cubicBezTo>
                  <a:pt x="11113" y="188119"/>
                  <a:pt x="12780" y="180992"/>
                  <a:pt x="14288" y="173831"/>
                </a:cubicBezTo>
                <a:cubicBezTo>
                  <a:pt x="15956" y="165910"/>
                  <a:pt x="17354" y="157934"/>
                  <a:pt x="19050" y="150019"/>
                </a:cubicBezTo>
                <a:cubicBezTo>
                  <a:pt x="19736" y="146819"/>
                  <a:pt x="20721" y="143689"/>
                  <a:pt x="21431" y="140494"/>
                </a:cubicBezTo>
                <a:cubicBezTo>
                  <a:pt x="22309" y="136543"/>
                  <a:pt x="22935" y="132539"/>
                  <a:pt x="23813" y="128588"/>
                </a:cubicBezTo>
                <a:cubicBezTo>
                  <a:pt x="24523" y="125393"/>
                  <a:pt x="25788" y="122310"/>
                  <a:pt x="26194" y="119063"/>
                </a:cubicBezTo>
                <a:cubicBezTo>
                  <a:pt x="26588" y="115913"/>
                  <a:pt x="26194" y="112713"/>
                  <a:pt x="26194" y="109538"/>
                </a:cubicBezTo>
                <a:lnTo>
                  <a:pt x="26194" y="102394"/>
                </a:lnTo>
                <a:lnTo>
                  <a:pt x="23813" y="71438"/>
                </a:lnTo>
                <a:lnTo>
                  <a:pt x="26194" y="30956"/>
                </a:lnTo>
                <a:cubicBezTo>
                  <a:pt x="31750" y="24606"/>
                  <a:pt x="37187" y="18149"/>
                  <a:pt x="42863" y="11906"/>
                </a:cubicBezTo>
                <a:cubicBezTo>
                  <a:pt x="45128" y="9414"/>
                  <a:pt x="50006" y="4763"/>
                  <a:pt x="50006" y="4763"/>
                </a:cubicBezTo>
                <a:lnTo>
                  <a:pt x="54769" y="0"/>
                </a:lnTo>
                <a:lnTo>
                  <a:pt x="92869" y="2381"/>
                </a:lnTo>
                <a:lnTo>
                  <a:pt x="142875" y="11906"/>
                </a:lnTo>
                <a:lnTo>
                  <a:pt x="164306" y="57150"/>
                </a:lnTo>
                <a:cubicBezTo>
                  <a:pt x="165894" y="64294"/>
                  <a:pt x="166041" y="71919"/>
                  <a:pt x="169069" y="78581"/>
                </a:cubicBezTo>
                <a:cubicBezTo>
                  <a:pt x="170253" y="81187"/>
                  <a:pt x="176213" y="83344"/>
                  <a:pt x="176213" y="83344"/>
                </a:cubicBezTo>
                <a:lnTo>
                  <a:pt x="188119" y="128588"/>
                </a:lnTo>
                <a:lnTo>
                  <a:pt x="161925" y="195263"/>
                </a:lnTo>
                <a:lnTo>
                  <a:pt x="161925" y="219075"/>
                </a:lnTo>
                <a:lnTo>
                  <a:pt x="173831" y="242888"/>
                </a:lnTo>
                <a:cubicBezTo>
                  <a:pt x="183812" y="265345"/>
                  <a:pt x="177827" y="258792"/>
                  <a:pt x="185738" y="266700"/>
                </a:cubicBezTo>
                <a:lnTo>
                  <a:pt x="185738" y="283369"/>
                </a:lnTo>
                <a:lnTo>
                  <a:pt x="183356" y="311944"/>
                </a:lnTo>
                <a:lnTo>
                  <a:pt x="126206" y="330994"/>
                </a:lnTo>
                <a:lnTo>
                  <a:pt x="126206" y="357188"/>
                </a:lnTo>
                <a:lnTo>
                  <a:pt x="119063" y="383381"/>
                </a:lnTo>
                <a:cubicBezTo>
                  <a:pt x="112713" y="388937"/>
                  <a:pt x="107034" y="395370"/>
                  <a:pt x="100013" y="400050"/>
                </a:cubicBezTo>
                <a:cubicBezTo>
                  <a:pt x="97290" y="401865"/>
                  <a:pt x="93635" y="401532"/>
                  <a:pt x="90488" y="402431"/>
                </a:cubicBezTo>
                <a:cubicBezTo>
                  <a:pt x="70729" y="408077"/>
                  <a:pt x="97471" y="404813"/>
                  <a:pt x="42863" y="359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5" name="Freeform 134"/>
          <p:cNvSpPr/>
          <p:nvPr/>
        </p:nvSpPr>
        <p:spPr>
          <a:xfrm>
            <a:off x="2415063" y="2281998"/>
            <a:ext cx="921543" cy="1249872"/>
          </a:xfrm>
          <a:custGeom>
            <a:avLst/>
            <a:gdLst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1087172"/>
              <a:gd name="connsiteX1" fmla="*/ 912018 w 912018"/>
              <a:gd name="connsiteY1" fmla="*/ 0 h 1087172"/>
              <a:gd name="connsiteX2" fmla="*/ 907256 w 912018"/>
              <a:gd name="connsiteY2" fmla="*/ 888206 h 1087172"/>
              <a:gd name="connsiteX3" fmla="*/ 14287 w 912018"/>
              <a:gd name="connsiteY3" fmla="*/ 888206 h 1087172"/>
              <a:gd name="connsiteX4" fmla="*/ 0 w 912018"/>
              <a:gd name="connsiteY4" fmla="*/ 0 h 1087172"/>
              <a:gd name="connsiteX0" fmla="*/ 0 w 912018"/>
              <a:gd name="connsiteY0" fmla="*/ 0 h 1230241"/>
              <a:gd name="connsiteX1" fmla="*/ 912018 w 912018"/>
              <a:gd name="connsiteY1" fmla="*/ 0 h 1230241"/>
              <a:gd name="connsiteX2" fmla="*/ 907256 w 912018"/>
              <a:gd name="connsiteY2" fmla="*/ 888206 h 1230241"/>
              <a:gd name="connsiteX3" fmla="*/ 14287 w 912018"/>
              <a:gd name="connsiteY3" fmla="*/ 888206 h 1230241"/>
              <a:gd name="connsiteX4" fmla="*/ 0 w 912018"/>
              <a:gd name="connsiteY4" fmla="*/ 0 h 1230241"/>
              <a:gd name="connsiteX0" fmla="*/ 0 w 912018"/>
              <a:gd name="connsiteY0" fmla="*/ 0 h 1240942"/>
              <a:gd name="connsiteX1" fmla="*/ 912018 w 912018"/>
              <a:gd name="connsiteY1" fmla="*/ 0 h 1240942"/>
              <a:gd name="connsiteX2" fmla="*/ 907256 w 912018"/>
              <a:gd name="connsiteY2" fmla="*/ 888206 h 1240942"/>
              <a:gd name="connsiteX3" fmla="*/ 14287 w 912018"/>
              <a:gd name="connsiteY3" fmla="*/ 888206 h 1240942"/>
              <a:gd name="connsiteX4" fmla="*/ 0 w 912018"/>
              <a:gd name="connsiteY4" fmla="*/ 0 h 124094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14287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4399"/>
              <a:gd name="connsiteY0" fmla="*/ 9525 h 1249872"/>
              <a:gd name="connsiteX1" fmla="*/ 914399 w 914399"/>
              <a:gd name="connsiteY1" fmla="*/ 0 h 1249872"/>
              <a:gd name="connsiteX2" fmla="*/ 909637 w 914399"/>
              <a:gd name="connsiteY2" fmla="*/ 888206 h 1249872"/>
              <a:gd name="connsiteX3" fmla="*/ 7143 w 914399"/>
              <a:gd name="connsiteY3" fmla="*/ 888206 h 1249872"/>
              <a:gd name="connsiteX4" fmla="*/ 0 w 914399"/>
              <a:gd name="connsiteY4" fmla="*/ 9525 h 1249872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0 h 1249872"/>
              <a:gd name="connsiteX1" fmla="*/ 921543 w 921543"/>
              <a:gd name="connsiteY1" fmla="*/ 7144 h 1249872"/>
              <a:gd name="connsiteX2" fmla="*/ 909637 w 921543"/>
              <a:gd name="connsiteY2" fmla="*/ 888206 h 1249872"/>
              <a:gd name="connsiteX3" fmla="*/ 7143 w 921543"/>
              <a:gd name="connsiteY3" fmla="*/ 888206 h 1249872"/>
              <a:gd name="connsiteX4" fmla="*/ 0 w 921543"/>
              <a:gd name="connsiteY4" fmla="*/ 0 h 12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543" h="1249872">
                <a:moveTo>
                  <a:pt x="0" y="0"/>
                </a:moveTo>
                <a:cubicBezTo>
                  <a:pt x="301625" y="107156"/>
                  <a:pt x="731836" y="57149"/>
                  <a:pt x="921543" y="7144"/>
                </a:cubicBezTo>
                <a:cubicBezTo>
                  <a:pt x="919956" y="303213"/>
                  <a:pt x="911224" y="592137"/>
                  <a:pt x="909637" y="888206"/>
                </a:cubicBezTo>
                <a:cubicBezTo>
                  <a:pt x="883443" y="1376362"/>
                  <a:pt x="7143" y="1364456"/>
                  <a:pt x="7143" y="888206"/>
                </a:cubicBezTo>
                <a:cubicBezTo>
                  <a:pt x="5556" y="592137"/>
                  <a:pt x="1587" y="296069"/>
                  <a:pt x="0" y="0"/>
                </a:cubicBezTo>
                <a:close/>
              </a:path>
            </a:pathLst>
          </a:custGeom>
          <a:gradFill>
            <a:gsLst>
              <a:gs pos="79000">
                <a:srgbClr val="92D050">
                  <a:lumMod val="42000"/>
                  <a:lumOff val="58000"/>
                  <a:alpha val="55000"/>
                </a:srgbClr>
              </a:gs>
              <a:gs pos="27500">
                <a:srgbClr val="92D050">
                  <a:alpha val="60000"/>
                </a:srgbClr>
              </a:gs>
              <a:gs pos="100000">
                <a:srgbClr val="008080">
                  <a:alpha val="70000"/>
                </a:srgbClr>
              </a:gs>
              <a:gs pos="0">
                <a:srgbClr val="008080">
                  <a:alpha val="35000"/>
                </a:srgbClr>
              </a:gs>
              <a:gs pos="53000">
                <a:schemeClr val="bg1">
                  <a:alpha val="59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2409506" y="1763678"/>
            <a:ext cx="927100" cy="1765300"/>
          </a:xfrm>
          <a:prstGeom prst="roundRect">
            <a:avLst>
              <a:gd name="adj" fmla="val 4178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736600" y="2609850"/>
            <a:ext cx="2311400" cy="1720850"/>
          </a:xfrm>
          <a:custGeom>
            <a:avLst/>
            <a:gdLst>
              <a:gd name="connsiteX0" fmla="*/ 425450 w 2311400"/>
              <a:gd name="connsiteY0" fmla="*/ 85725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971550 w 2311400"/>
              <a:gd name="connsiteY7" fmla="*/ 711200 h 1720850"/>
              <a:gd name="connsiteX0" fmla="*/ 260350 w 2311400"/>
              <a:gd name="connsiteY0" fmla="*/ 85090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971550 w 2311400"/>
              <a:gd name="connsiteY7" fmla="*/ 711200 h 1720850"/>
              <a:gd name="connsiteX0" fmla="*/ 241300 w 2311400"/>
              <a:gd name="connsiteY0" fmla="*/ 85725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971550 w 2311400"/>
              <a:gd name="connsiteY7" fmla="*/ 711200 h 1720850"/>
              <a:gd name="connsiteX0" fmla="*/ 241300 w 2311400"/>
              <a:gd name="connsiteY0" fmla="*/ 85725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1136650 w 2311400"/>
              <a:gd name="connsiteY7" fmla="*/ 711200 h 172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1400" h="1720850">
                <a:moveTo>
                  <a:pt x="241300" y="857250"/>
                </a:moveTo>
                <a:lnTo>
                  <a:pt x="0" y="857250"/>
                </a:lnTo>
                <a:lnTo>
                  <a:pt x="0" y="1720850"/>
                </a:lnTo>
                <a:lnTo>
                  <a:pt x="2311400" y="1720850"/>
                </a:lnTo>
                <a:lnTo>
                  <a:pt x="2311400" y="0"/>
                </a:lnTo>
                <a:lnTo>
                  <a:pt x="1987550" y="0"/>
                </a:lnTo>
                <a:lnTo>
                  <a:pt x="1987550" y="711200"/>
                </a:lnTo>
                <a:lnTo>
                  <a:pt x="1136650" y="711200"/>
                </a:lnTo>
              </a:path>
            </a:pathLst>
          </a:custGeom>
          <a:noFill/>
          <a:ln w="127000"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26" name="Donut 125"/>
          <p:cNvSpPr/>
          <p:nvPr/>
        </p:nvSpPr>
        <p:spPr>
          <a:xfrm>
            <a:off x="2126263" y="4155404"/>
            <a:ext cx="322016" cy="322016"/>
          </a:xfrm>
          <a:prstGeom prst="donut">
            <a:avLst>
              <a:gd name="adj" fmla="val 18438"/>
            </a:avLst>
          </a:prstGeom>
          <a:solidFill>
            <a:srgbClr val="573A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27" name="Flowchart: Connector 126"/>
          <p:cNvSpPr/>
          <p:nvPr/>
        </p:nvSpPr>
        <p:spPr>
          <a:xfrm>
            <a:off x="2187137" y="4213676"/>
            <a:ext cx="207798" cy="20779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08" y="4221958"/>
            <a:ext cx="188907" cy="188907"/>
          </a:xfrm>
          <a:prstGeom prst="rect">
            <a:avLst/>
          </a:prstGeom>
        </p:spPr>
      </p:pic>
      <p:sp>
        <p:nvSpPr>
          <p:cNvPr id="140" name="Can 139"/>
          <p:cNvSpPr/>
          <p:nvPr/>
        </p:nvSpPr>
        <p:spPr>
          <a:xfrm rot="16200000">
            <a:off x="5600114" y="2196841"/>
            <a:ext cx="314876" cy="508002"/>
          </a:xfrm>
          <a:prstGeom prst="can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1" name="Can 140"/>
          <p:cNvSpPr/>
          <p:nvPr/>
        </p:nvSpPr>
        <p:spPr>
          <a:xfrm rot="16200000">
            <a:off x="5442292" y="2389298"/>
            <a:ext cx="110363" cy="126453"/>
          </a:xfrm>
          <a:prstGeom prst="can">
            <a:avLst>
              <a:gd name="adj" fmla="val 38077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9000">
                <a:schemeClr val="accent1">
                  <a:lumMod val="60000"/>
                  <a:lumOff val="40000"/>
                </a:schemeClr>
              </a:gs>
              <a:gs pos="86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5311782" y="2423229"/>
            <a:ext cx="168277" cy="6085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4086225" y="1562100"/>
            <a:ext cx="1390651" cy="3038475"/>
          </a:xfrm>
          <a:custGeom>
            <a:avLst/>
            <a:gdLst>
              <a:gd name="connsiteX0" fmla="*/ 0 w 1371601"/>
              <a:gd name="connsiteY0" fmla="*/ 0 h 2375196"/>
              <a:gd name="connsiteX1" fmla="*/ 1371601 w 1371601"/>
              <a:gd name="connsiteY1" fmla="*/ 0 h 2375196"/>
              <a:gd name="connsiteX2" fmla="*/ 1371601 w 1371601"/>
              <a:gd name="connsiteY2" fmla="*/ 2375196 h 2375196"/>
              <a:gd name="connsiteX3" fmla="*/ 0 w 1371601"/>
              <a:gd name="connsiteY3" fmla="*/ 2375196 h 2375196"/>
              <a:gd name="connsiteX4" fmla="*/ 0 w 1371601"/>
              <a:gd name="connsiteY4" fmla="*/ 0 h 2375196"/>
              <a:gd name="connsiteX5" fmla="*/ 133347 w 1371601"/>
              <a:gd name="connsiteY5" fmla="*/ 133347 h 2375196"/>
              <a:gd name="connsiteX6" fmla="*/ 133347 w 1371601"/>
              <a:gd name="connsiteY6" fmla="*/ 2241849 h 2375196"/>
              <a:gd name="connsiteX7" fmla="*/ 1238254 w 1371601"/>
              <a:gd name="connsiteY7" fmla="*/ 2241849 h 2375196"/>
              <a:gd name="connsiteX8" fmla="*/ 1238254 w 1371601"/>
              <a:gd name="connsiteY8" fmla="*/ 133347 h 2375196"/>
              <a:gd name="connsiteX9" fmla="*/ 133347 w 1371601"/>
              <a:gd name="connsiteY9" fmla="*/ 133347 h 2375196"/>
              <a:gd name="connsiteX0" fmla="*/ 0 w 1390651"/>
              <a:gd name="connsiteY0" fmla="*/ 609600 h 2984796"/>
              <a:gd name="connsiteX1" fmla="*/ 1390651 w 1390651"/>
              <a:gd name="connsiteY1" fmla="*/ 0 h 2984796"/>
              <a:gd name="connsiteX2" fmla="*/ 1371601 w 1390651"/>
              <a:gd name="connsiteY2" fmla="*/ 2984796 h 2984796"/>
              <a:gd name="connsiteX3" fmla="*/ 0 w 1390651"/>
              <a:gd name="connsiteY3" fmla="*/ 2984796 h 2984796"/>
              <a:gd name="connsiteX4" fmla="*/ 0 w 1390651"/>
              <a:gd name="connsiteY4" fmla="*/ 609600 h 2984796"/>
              <a:gd name="connsiteX5" fmla="*/ 133347 w 1390651"/>
              <a:gd name="connsiteY5" fmla="*/ 742947 h 2984796"/>
              <a:gd name="connsiteX6" fmla="*/ 133347 w 1390651"/>
              <a:gd name="connsiteY6" fmla="*/ 2851449 h 2984796"/>
              <a:gd name="connsiteX7" fmla="*/ 1238254 w 1390651"/>
              <a:gd name="connsiteY7" fmla="*/ 2851449 h 2984796"/>
              <a:gd name="connsiteX8" fmla="*/ 1238254 w 1390651"/>
              <a:gd name="connsiteY8" fmla="*/ 742947 h 2984796"/>
              <a:gd name="connsiteX9" fmla="*/ 133347 w 1390651"/>
              <a:gd name="connsiteY9" fmla="*/ 742947 h 2984796"/>
              <a:gd name="connsiteX0" fmla="*/ 0 w 1390651"/>
              <a:gd name="connsiteY0" fmla="*/ 609600 h 2984796"/>
              <a:gd name="connsiteX1" fmla="*/ 1390651 w 1390651"/>
              <a:gd name="connsiteY1" fmla="*/ 0 h 2984796"/>
              <a:gd name="connsiteX2" fmla="*/ 1371601 w 1390651"/>
              <a:gd name="connsiteY2" fmla="*/ 2984796 h 2984796"/>
              <a:gd name="connsiteX3" fmla="*/ 0 w 1390651"/>
              <a:gd name="connsiteY3" fmla="*/ 2984796 h 2984796"/>
              <a:gd name="connsiteX4" fmla="*/ 0 w 1390651"/>
              <a:gd name="connsiteY4" fmla="*/ 609600 h 2984796"/>
              <a:gd name="connsiteX5" fmla="*/ 133347 w 1390651"/>
              <a:gd name="connsiteY5" fmla="*/ 742947 h 2984796"/>
              <a:gd name="connsiteX6" fmla="*/ 133347 w 1390651"/>
              <a:gd name="connsiteY6" fmla="*/ 2851449 h 2984796"/>
              <a:gd name="connsiteX7" fmla="*/ 1238254 w 1390651"/>
              <a:gd name="connsiteY7" fmla="*/ 2851449 h 2984796"/>
              <a:gd name="connsiteX8" fmla="*/ 1247779 w 1390651"/>
              <a:gd name="connsiteY8" fmla="*/ 257172 h 2984796"/>
              <a:gd name="connsiteX9" fmla="*/ 133347 w 1390651"/>
              <a:gd name="connsiteY9" fmla="*/ 742947 h 298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0651" h="2984796">
                <a:moveTo>
                  <a:pt x="0" y="609600"/>
                </a:moveTo>
                <a:lnTo>
                  <a:pt x="1390651" y="0"/>
                </a:lnTo>
                <a:lnTo>
                  <a:pt x="1371601" y="2984796"/>
                </a:lnTo>
                <a:lnTo>
                  <a:pt x="0" y="2984796"/>
                </a:lnTo>
                <a:lnTo>
                  <a:pt x="0" y="609600"/>
                </a:lnTo>
                <a:close/>
                <a:moveTo>
                  <a:pt x="133347" y="742947"/>
                </a:moveTo>
                <a:lnTo>
                  <a:pt x="133347" y="2851449"/>
                </a:lnTo>
                <a:lnTo>
                  <a:pt x="1238254" y="2851449"/>
                </a:lnTo>
                <a:lnTo>
                  <a:pt x="1247779" y="257172"/>
                </a:lnTo>
                <a:lnTo>
                  <a:pt x="133347" y="742947"/>
                </a:lnTo>
                <a:close/>
              </a:path>
            </a:pathLst>
          </a:custGeom>
          <a:gradFill flip="none" rotWithShape="1">
            <a:gsLst>
              <a:gs pos="1000">
                <a:schemeClr val="tx1">
                  <a:lumMod val="75000"/>
                  <a:lumOff val="2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787650" y="1511300"/>
            <a:ext cx="1962150" cy="615950"/>
          </a:xfrm>
          <a:custGeom>
            <a:avLst/>
            <a:gdLst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309"/>
              <a:gd name="connsiteY0" fmla="*/ 425450 h 615950"/>
              <a:gd name="connsiteX1" fmla="*/ 0 w 1962309"/>
              <a:gd name="connsiteY1" fmla="*/ 127000 h 615950"/>
              <a:gd name="connsiteX2" fmla="*/ 165100 w 1962309"/>
              <a:gd name="connsiteY2" fmla="*/ 0 h 615950"/>
              <a:gd name="connsiteX3" fmla="*/ 1778000 w 1962309"/>
              <a:gd name="connsiteY3" fmla="*/ 0 h 615950"/>
              <a:gd name="connsiteX4" fmla="*/ 1962150 w 1962309"/>
              <a:gd name="connsiteY4" fmla="*/ 165100 h 615950"/>
              <a:gd name="connsiteX5" fmla="*/ 1962150 w 1962309"/>
              <a:gd name="connsiteY5" fmla="*/ 615950 h 615950"/>
              <a:gd name="connsiteX6" fmla="*/ 1822450 w 1962309"/>
              <a:gd name="connsiteY6" fmla="*/ 615950 h 615950"/>
              <a:gd name="connsiteX7" fmla="*/ 1822450 w 1962309"/>
              <a:gd name="connsiteY7" fmla="*/ 247650 h 615950"/>
              <a:gd name="connsiteX8" fmla="*/ 1701800 w 1962309"/>
              <a:gd name="connsiteY8" fmla="*/ 146050 h 615950"/>
              <a:gd name="connsiteX9" fmla="*/ 209550 w 1962309"/>
              <a:gd name="connsiteY9" fmla="*/ 146050 h 615950"/>
              <a:gd name="connsiteX10" fmla="*/ 146050 w 1962309"/>
              <a:gd name="connsiteY10" fmla="*/ 247650 h 615950"/>
              <a:gd name="connsiteX11" fmla="*/ 146050 w 1962309"/>
              <a:gd name="connsiteY11" fmla="*/ 450850 h 615950"/>
              <a:gd name="connsiteX0" fmla="*/ 0 w 1962305"/>
              <a:gd name="connsiteY0" fmla="*/ 425450 h 615950"/>
              <a:gd name="connsiteX1" fmla="*/ 0 w 1962305"/>
              <a:gd name="connsiteY1" fmla="*/ 127000 h 615950"/>
              <a:gd name="connsiteX2" fmla="*/ 165100 w 1962305"/>
              <a:gd name="connsiteY2" fmla="*/ 0 h 615950"/>
              <a:gd name="connsiteX3" fmla="*/ 1778000 w 1962305"/>
              <a:gd name="connsiteY3" fmla="*/ 0 h 615950"/>
              <a:gd name="connsiteX4" fmla="*/ 1962150 w 1962305"/>
              <a:gd name="connsiteY4" fmla="*/ 165100 h 615950"/>
              <a:gd name="connsiteX5" fmla="*/ 1962150 w 1962305"/>
              <a:gd name="connsiteY5" fmla="*/ 615950 h 615950"/>
              <a:gd name="connsiteX6" fmla="*/ 1822450 w 1962305"/>
              <a:gd name="connsiteY6" fmla="*/ 615950 h 615950"/>
              <a:gd name="connsiteX7" fmla="*/ 1822450 w 1962305"/>
              <a:gd name="connsiteY7" fmla="*/ 247650 h 615950"/>
              <a:gd name="connsiteX8" fmla="*/ 1701800 w 1962305"/>
              <a:gd name="connsiteY8" fmla="*/ 146050 h 615950"/>
              <a:gd name="connsiteX9" fmla="*/ 209550 w 1962305"/>
              <a:gd name="connsiteY9" fmla="*/ 146050 h 615950"/>
              <a:gd name="connsiteX10" fmla="*/ 146050 w 1962305"/>
              <a:gd name="connsiteY10" fmla="*/ 247650 h 615950"/>
              <a:gd name="connsiteX11" fmla="*/ 146050 w 1962305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5720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62150" h="615950">
                <a:moveTo>
                  <a:pt x="0" y="457200"/>
                </a:moveTo>
                <a:lnTo>
                  <a:pt x="0" y="127000"/>
                </a:lnTo>
                <a:cubicBezTo>
                  <a:pt x="10583" y="46567"/>
                  <a:pt x="59267" y="4233"/>
                  <a:pt x="165100" y="0"/>
                </a:cubicBezTo>
                <a:lnTo>
                  <a:pt x="1778000" y="0"/>
                </a:lnTo>
                <a:cubicBezTo>
                  <a:pt x="1836208" y="1058"/>
                  <a:pt x="1957917" y="37042"/>
                  <a:pt x="1962150" y="165100"/>
                </a:cubicBezTo>
                <a:lnTo>
                  <a:pt x="1962150" y="615950"/>
                </a:lnTo>
                <a:lnTo>
                  <a:pt x="1822450" y="615950"/>
                </a:lnTo>
                <a:lnTo>
                  <a:pt x="1822450" y="247650"/>
                </a:lnTo>
                <a:cubicBezTo>
                  <a:pt x="1817158" y="197908"/>
                  <a:pt x="1805517" y="157692"/>
                  <a:pt x="1701800" y="146050"/>
                </a:cubicBezTo>
                <a:lnTo>
                  <a:pt x="209550" y="146050"/>
                </a:lnTo>
                <a:cubicBezTo>
                  <a:pt x="150283" y="148167"/>
                  <a:pt x="154517" y="191558"/>
                  <a:pt x="146050" y="247650"/>
                </a:cubicBezTo>
                <a:lnTo>
                  <a:pt x="146050" y="450850"/>
                </a:lnTo>
              </a:path>
            </a:pathLst>
          </a:custGeom>
          <a:solidFill>
            <a:srgbClr val="FFC000">
              <a:alpha val="80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206750" y="2908300"/>
            <a:ext cx="1270000" cy="1454150"/>
          </a:xfrm>
          <a:custGeom>
            <a:avLst/>
            <a:gdLst>
              <a:gd name="connsiteX0" fmla="*/ 0 w 1270000"/>
              <a:gd name="connsiteY0" fmla="*/ 0 h 1454150"/>
              <a:gd name="connsiteX1" fmla="*/ 685800 w 1270000"/>
              <a:gd name="connsiteY1" fmla="*/ 0 h 1454150"/>
              <a:gd name="connsiteX2" fmla="*/ 685800 w 1270000"/>
              <a:gd name="connsiteY2" fmla="*/ 1454150 h 1454150"/>
              <a:gd name="connsiteX3" fmla="*/ 1270000 w 1270000"/>
              <a:gd name="connsiteY3" fmla="*/ 1454150 h 145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00" h="1454150">
                <a:moveTo>
                  <a:pt x="0" y="0"/>
                </a:moveTo>
                <a:lnTo>
                  <a:pt x="685800" y="0"/>
                </a:lnTo>
                <a:lnTo>
                  <a:pt x="685800" y="1454150"/>
                </a:lnTo>
                <a:lnTo>
                  <a:pt x="1270000" y="1454150"/>
                </a:lnTo>
              </a:path>
            </a:pathLst>
          </a:custGeom>
          <a:noFill/>
          <a:ln w="127000"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7" name="Donut 136"/>
          <p:cNvSpPr/>
          <p:nvPr/>
        </p:nvSpPr>
        <p:spPr>
          <a:xfrm>
            <a:off x="3711223" y="2791424"/>
            <a:ext cx="322016" cy="322016"/>
          </a:xfrm>
          <a:prstGeom prst="donut">
            <a:avLst>
              <a:gd name="adj" fmla="val 18438"/>
            </a:avLst>
          </a:prstGeom>
          <a:solidFill>
            <a:srgbClr val="573A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8" name="Flowchart: Connector 137"/>
          <p:cNvSpPr/>
          <p:nvPr/>
        </p:nvSpPr>
        <p:spPr>
          <a:xfrm>
            <a:off x="3772097" y="2849696"/>
            <a:ext cx="207798" cy="20779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368" y="2857978"/>
            <a:ext cx="188907" cy="188907"/>
          </a:xfrm>
          <a:prstGeom prst="rect">
            <a:avLst/>
          </a:prstGeom>
        </p:spPr>
      </p:pic>
      <p:sp>
        <p:nvSpPr>
          <p:cNvPr id="142" name="Rounded Rectangle 141"/>
          <p:cNvSpPr/>
          <p:nvPr/>
        </p:nvSpPr>
        <p:spPr>
          <a:xfrm>
            <a:off x="4724001" y="2412001"/>
            <a:ext cx="665018" cy="9144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43" name="Picture 2" descr="D:\d drive\MJ WORK\Pooja mam (physics)\Rashi mam\Work, Energy and power\turbine-256.png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9"/>
          <a:stretch/>
        </p:blipFill>
        <p:spPr bwMode="auto">
          <a:xfrm>
            <a:off x="4486275" y="2244308"/>
            <a:ext cx="452169" cy="452295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44" y="1940344"/>
            <a:ext cx="319015" cy="860006"/>
          </a:xfrm>
          <a:prstGeom prst="rect">
            <a:avLst/>
          </a:prstGeom>
        </p:spPr>
      </p:pic>
      <p:sp>
        <p:nvSpPr>
          <p:cNvPr id="1024" name="Frame 1023"/>
          <p:cNvSpPr/>
          <p:nvPr/>
        </p:nvSpPr>
        <p:spPr>
          <a:xfrm>
            <a:off x="5364972" y="1883234"/>
            <a:ext cx="1576153" cy="1063166"/>
          </a:xfrm>
          <a:prstGeom prst="frame">
            <a:avLst>
              <a:gd name="adj1" fmla="val 9514"/>
            </a:avLst>
          </a:prstGeom>
          <a:gradFill flip="none" rotWithShape="1">
            <a:gsLst>
              <a:gs pos="1000">
                <a:schemeClr val="tx1">
                  <a:lumMod val="75000"/>
                  <a:lumOff val="2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148" name="Generator"/>
          <p:cNvGrpSpPr/>
          <p:nvPr/>
        </p:nvGrpSpPr>
        <p:grpSpPr>
          <a:xfrm>
            <a:off x="6095743" y="2076481"/>
            <a:ext cx="725199" cy="729064"/>
            <a:chOff x="5341143" y="1900748"/>
            <a:chExt cx="797719" cy="801970"/>
          </a:xfrm>
        </p:grpSpPr>
        <p:sp>
          <p:nvSpPr>
            <p:cNvPr id="149" name="Rounded Rectangle 148"/>
            <p:cNvSpPr/>
            <p:nvPr/>
          </p:nvSpPr>
          <p:spPr>
            <a:xfrm>
              <a:off x="5341143" y="2026884"/>
              <a:ext cx="783432" cy="45676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0" name="Rounded Rectangle 167"/>
            <p:cNvSpPr/>
            <p:nvPr/>
          </p:nvSpPr>
          <p:spPr>
            <a:xfrm>
              <a:off x="5341143" y="1933034"/>
              <a:ext cx="797719" cy="769684"/>
            </a:xfrm>
            <a:custGeom>
              <a:avLst/>
              <a:gdLst/>
              <a:ahLst/>
              <a:cxnLst/>
              <a:rect l="l" t="t" r="r" b="b"/>
              <a:pathLst>
                <a:path w="797719" h="769684">
                  <a:moveTo>
                    <a:pt x="156068" y="0"/>
                  </a:moveTo>
                  <a:lnTo>
                    <a:pt x="644828" y="0"/>
                  </a:lnTo>
                  <a:cubicBezTo>
                    <a:pt x="688499" y="0"/>
                    <a:pt x="723901" y="35402"/>
                    <a:pt x="723901" y="79073"/>
                  </a:cubicBezTo>
                  <a:lnTo>
                    <a:pt x="723901" y="552498"/>
                  </a:lnTo>
                  <a:cubicBezTo>
                    <a:pt x="723901" y="596169"/>
                    <a:pt x="688499" y="631571"/>
                    <a:pt x="644828" y="631571"/>
                  </a:cubicBezTo>
                  <a:lnTo>
                    <a:pt x="538162" y="631571"/>
                  </a:lnTo>
                  <a:lnTo>
                    <a:pt x="538162" y="669331"/>
                  </a:lnTo>
                  <a:lnTo>
                    <a:pt x="797719" y="669331"/>
                  </a:lnTo>
                  <a:lnTo>
                    <a:pt x="797719" y="769684"/>
                  </a:lnTo>
                  <a:lnTo>
                    <a:pt x="0" y="769684"/>
                  </a:lnTo>
                  <a:lnTo>
                    <a:pt x="0" y="669331"/>
                  </a:lnTo>
                  <a:lnTo>
                    <a:pt x="233362" y="669331"/>
                  </a:lnTo>
                  <a:lnTo>
                    <a:pt x="233362" y="631571"/>
                  </a:lnTo>
                  <a:lnTo>
                    <a:pt x="156068" y="631571"/>
                  </a:lnTo>
                  <a:cubicBezTo>
                    <a:pt x="112397" y="631571"/>
                    <a:pt x="76995" y="596169"/>
                    <a:pt x="76995" y="552498"/>
                  </a:cubicBezTo>
                  <a:lnTo>
                    <a:pt x="76995" y="79073"/>
                  </a:lnTo>
                  <a:cubicBezTo>
                    <a:pt x="76995" y="35402"/>
                    <a:pt x="112397" y="0"/>
                    <a:pt x="1560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25000">
                  <a:schemeClr val="bg1"/>
                </a:gs>
                <a:gs pos="45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solidFill>
                <a:schemeClr val="tx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505049" y="1900748"/>
              <a:ext cx="29378" cy="685800"/>
            </a:xfrm>
            <a:prstGeom prst="rect">
              <a:avLst/>
            </a:prstGeom>
            <a:solidFill>
              <a:schemeClr val="bg1"/>
            </a:solidFill>
            <a:ln w="635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954330" y="1900748"/>
              <a:ext cx="24279" cy="685800"/>
            </a:xfrm>
            <a:prstGeom prst="rect">
              <a:avLst/>
            </a:prstGeom>
            <a:solidFill>
              <a:schemeClr val="bg1"/>
            </a:solidFill>
            <a:ln w="635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6010444" y="1989563"/>
              <a:ext cx="28388" cy="535430"/>
              <a:chOff x="6011735" y="1989563"/>
              <a:chExt cx="25807" cy="535430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6011735" y="2330875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6011735" y="2379250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6011735" y="2427625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6011735" y="246457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Right Triangle 173"/>
              <p:cNvSpPr/>
              <p:nvPr/>
            </p:nvSpPr>
            <p:spPr>
              <a:xfrm flipV="1">
                <a:off x="6011735" y="2501532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6011735" y="2256969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6011735" y="2293922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6011735" y="2208594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6011735" y="213468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011735" y="2171641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011735" y="2037938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6011735" y="2086313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Right Triangle 181"/>
              <p:cNvSpPr/>
              <p:nvPr/>
            </p:nvSpPr>
            <p:spPr>
              <a:xfrm>
                <a:off x="6011735" y="1989563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 flipH="1">
              <a:off x="5438964" y="1985968"/>
              <a:ext cx="28388" cy="535430"/>
              <a:chOff x="6011735" y="1989563"/>
              <a:chExt cx="25807" cy="535430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6011735" y="2330875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6011735" y="2379250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6011735" y="2427625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6011735" y="246457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Right Triangle 160"/>
              <p:cNvSpPr/>
              <p:nvPr/>
            </p:nvSpPr>
            <p:spPr>
              <a:xfrm flipV="1">
                <a:off x="6011735" y="2501532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6011735" y="2256969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6011735" y="2293922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011735" y="2208594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011735" y="213468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011735" y="2171641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6011735" y="2037938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6011735" y="2086313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Right Triangle 168"/>
              <p:cNvSpPr/>
              <p:nvPr/>
            </p:nvSpPr>
            <p:spPr>
              <a:xfrm>
                <a:off x="6011735" y="1989563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Dodecagon 154"/>
            <p:cNvSpPr/>
            <p:nvPr/>
          </p:nvSpPr>
          <p:spPr>
            <a:xfrm>
              <a:off x="5672569" y="2532626"/>
              <a:ext cx="25807" cy="88660"/>
            </a:xfrm>
            <a:prstGeom prst="dodec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6" name="Dodecagon 155"/>
            <p:cNvSpPr/>
            <p:nvPr/>
          </p:nvSpPr>
          <p:spPr>
            <a:xfrm>
              <a:off x="5788819" y="2532626"/>
              <a:ext cx="25807" cy="88660"/>
            </a:xfrm>
            <a:prstGeom prst="dodec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6007894" y="2405651"/>
            <a:ext cx="137865" cy="9144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5" name="Up Arrow 204"/>
          <p:cNvSpPr/>
          <p:nvPr/>
        </p:nvSpPr>
        <p:spPr>
          <a:xfrm rot="5400000" flipH="1">
            <a:off x="1894696" y="3254793"/>
            <a:ext cx="92202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06" name="Up Arrow 205"/>
          <p:cNvSpPr/>
          <p:nvPr/>
        </p:nvSpPr>
        <p:spPr>
          <a:xfrm>
            <a:off x="2679843" y="3210876"/>
            <a:ext cx="80995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07" name="Up Arrow 206"/>
          <p:cNvSpPr/>
          <p:nvPr/>
        </p:nvSpPr>
        <p:spPr>
          <a:xfrm rot="5400000" flipH="1">
            <a:off x="2726546" y="2546768"/>
            <a:ext cx="92202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08" name="Up Arrow 207"/>
          <p:cNvSpPr/>
          <p:nvPr/>
        </p:nvSpPr>
        <p:spPr>
          <a:xfrm flipV="1">
            <a:off x="3004407" y="2589208"/>
            <a:ext cx="89095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09" name="Up Arrow 208"/>
          <p:cNvSpPr/>
          <p:nvPr/>
        </p:nvSpPr>
        <p:spPr>
          <a:xfrm flipV="1">
            <a:off x="3005141" y="3422497"/>
            <a:ext cx="89095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0" name="Up Arrow 209"/>
          <p:cNvSpPr/>
          <p:nvPr/>
        </p:nvSpPr>
        <p:spPr>
          <a:xfrm rot="16200000">
            <a:off x="2938329" y="4269796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1" name="Up Arrow 210"/>
          <p:cNvSpPr/>
          <p:nvPr/>
        </p:nvSpPr>
        <p:spPr>
          <a:xfrm rot="16200000">
            <a:off x="2017579" y="4266621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2" name="Up Arrow 211"/>
          <p:cNvSpPr/>
          <p:nvPr/>
        </p:nvSpPr>
        <p:spPr>
          <a:xfrm rot="16200000">
            <a:off x="1443920" y="4273218"/>
            <a:ext cx="83820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3" name="Up Arrow 212"/>
          <p:cNvSpPr/>
          <p:nvPr/>
        </p:nvSpPr>
        <p:spPr>
          <a:xfrm>
            <a:off x="695325" y="4222611"/>
            <a:ext cx="8099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4" name="Up Arrow 213"/>
          <p:cNvSpPr/>
          <p:nvPr/>
        </p:nvSpPr>
        <p:spPr>
          <a:xfrm rot="5400000" flipH="1">
            <a:off x="743187" y="3400850"/>
            <a:ext cx="83820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15" name="Up Arrow 214"/>
          <p:cNvSpPr/>
          <p:nvPr/>
        </p:nvSpPr>
        <p:spPr>
          <a:xfrm>
            <a:off x="2811038" y="1845626"/>
            <a:ext cx="9800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6" name="Up Arrow 215"/>
          <p:cNvSpPr/>
          <p:nvPr/>
        </p:nvSpPr>
        <p:spPr>
          <a:xfrm rot="5400000" flipH="1">
            <a:off x="2890548" y="1521390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17" name="Up Arrow 216"/>
          <p:cNvSpPr/>
          <p:nvPr/>
        </p:nvSpPr>
        <p:spPr>
          <a:xfrm rot="5400000" flipH="1">
            <a:off x="3764448" y="1520023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18" name="Up Arrow 217"/>
          <p:cNvSpPr/>
          <p:nvPr/>
        </p:nvSpPr>
        <p:spPr>
          <a:xfrm flipV="1">
            <a:off x="4626465" y="1593697"/>
            <a:ext cx="107806" cy="139853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9" name="Up Arrow 218"/>
          <p:cNvSpPr/>
          <p:nvPr/>
        </p:nvSpPr>
        <p:spPr>
          <a:xfrm flipV="1">
            <a:off x="4276726" y="2858952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0" name="Up Arrow 219"/>
          <p:cNvSpPr/>
          <p:nvPr/>
        </p:nvSpPr>
        <p:spPr>
          <a:xfrm flipV="1">
            <a:off x="4486159" y="2852735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1" name="Up Arrow 220"/>
          <p:cNvSpPr/>
          <p:nvPr/>
        </p:nvSpPr>
        <p:spPr>
          <a:xfrm flipV="1">
            <a:off x="4695592" y="2846518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2" name="Up Arrow 221"/>
          <p:cNvSpPr/>
          <p:nvPr/>
        </p:nvSpPr>
        <p:spPr>
          <a:xfrm flipV="1">
            <a:off x="4905025" y="2840301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3" name="Up Arrow 222"/>
          <p:cNvSpPr/>
          <p:nvPr/>
        </p:nvSpPr>
        <p:spPr>
          <a:xfrm flipV="1">
            <a:off x="5114458" y="2834084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4" name="Up Arrow 223"/>
          <p:cNvSpPr/>
          <p:nvPr/>
        </p:nvSpPr>
        <p:spPr>
          <a:xfrm rot="16200000">
            <a:off x="4643311" y="4293608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5" name="Up Arrow 224"/>
          <p:cNvSpPr/>
          <p:nvPr/>
        </p:nvSpPr>
        <p:spPr>
          <a:xfrm rot="16200000">
            <a:off x="4228974" y="4298370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6" name="Up Arrow 225"/>
          <p:cNvSpPr/>
          <p:nvPr/>
        </p:nvSpPr>
        <p:spPr>
          <a:xfrm>
            <a:off x="3862355" y="4260850"/>
            <a:ext cx="8099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7" name="Up Arrow 226"/>
          <p:cNvSpPr/>
          <p:nvPr/>
        </p:nvSpPr>
        <p:spPr>
          <a:xfrm>
            <a:off x="3860800" y="3619500"/>
            <a:ext cx="8099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8" name="Up Arrow 227"/>
          <p:cNvSpPr/>
          <p:nvPr/>
        </p:nvSpPr>
        <p:spPr>
          <a:xfrm rot="16200000">
            <a:off x="3600325" y="2844220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grpSp>
        <p:nvGrpSpPr>
          <p:cNvPr id="229" name="Group 228"/>
          <p:cNvGrpSpPr/>
          <p:nvPr/>
        </p:nvGrpSpPr>
        <p:grpSpPr>
          <a:xfrm>
            <a:off x="609600" y="1731587"/>
            <a:ext cx="1929384" cy="2440363"/>
            <a:chOff x="921224" y="1273922"/>
            <a:chExt cx="1929384" cy="2440363"/>
          </a:xfrm>
        </p:grpSpPr>
        <p:pic>
          <p:nvPicPr>
            <p:cNvPr id="230" name="Picture 5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5" t="39420" r="70000" b="18453"/>
            <a:stretch/>
          </p:blipFill>
          <p:spPr bwMode="auto">
            <a:xfrm>
              <a:off x="923072" y="1609457"/>
              <a:ext cx="1925688" cy="2104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1" name="TextBox 230"/>
            <p:cNvSpPr txBox="1"/>
            <p:nvPr/>
          </p:nvSpPr>
          <p:spPr>
            <a:xfrm>
              <a:off x="921224" y="1273922"/>
              <a:ext cx="1929384" cy="338554"/>
            </a:xfrm>
            <a:prstGeom prst="rect">
              <a:avLst/>
            </a:prstGeom>
            <a:solidFill>
              <a:srgbClr val="000000"/>
            </a:solidFill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Fuel elements</a:t>
              </a:r>
            </a:p>
          </p:txBody>
        </p:sp>
      </p:grpSp>
      <p:sp>
        <p:nvSpPr>
          <p:cNvPr id="233" name="Rounded Rectangular Callout 232"/>
          <p:cNvSpPr/>
          <p:nvPr/>
        </p:nvSpPr>
        <p:spPr>
          <a:xfrm>
            <a:off x="2710976" y="1975528"/>
            <a:ext cx="1673342" cy="715089"/>
          </a:xfrm>
          <a:prstGeom prst="wedgeRoundRectCallout">
            <a:avLst>
              <a:gd name="adj1" fmla="val -74637"/>
              <a:gd name="adj2" fmla="val -49727"/>
              <a:gd name="adj3" fmla="val 16667"/>
            </a:avLst>
          </a:prstGeom>
          <a:solidFill>
            <a:srgbClr val="66FFFF"/>
          </a:solidFill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entury Gothic" panose="020B0502020202020204" pitchFamily="34" charset="0"/>
              </a:rPr>
              <a:t>FISSIONABLE </a:t>
            </a:r>
          </a:p>
          <a:p>
            <a:pPr algn="ctr"/>
            <a:r>
              <a:rPr lang="en-US" b="1" dirty="0">
                <a:solidFill>
                  <a:prstClr val="black"/>
                </a:solidFill>
                <a:latin typeface="Century Gothic" panose="020B0502020202020204" pitchFamily="34" charset="0"/>
              </a:rPr>
              <a:t>Uranium 235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307579" y="281285"/>
            <a:ext cx="6245621" cy="400110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2000" dirty="0">
                <a:solidFill>
                  <a:prstClr val="white"/>
                </a:solidFill>
              </a:rPr>
              <a:t>Nuclear Power </a:t>
            </a:r>
            <a:r>
              <a:rPr lang="en-US" sz="2000" dirty="0" smtClean="0">
                <a:solidFill>
                  <a:prstClr val="white"/>
                </a:solidFill>
              </a:rPr>
              <a:t>Plant ( Controlled Chain Reaction ) </a:t>
            </a:r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87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0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63"/>
          <a:stretch/>
        </p:blipFill>
        <p:spPr>
          <a:xfrm>
            <a:off x="-1" y="0"/>
            <a:ext cx="9144002" cy="5143500"/>
          </a:xfrm>
          <a:prstGeom prst="rect">
            <a:avLst/>
          </a:prstGeom>
        </p:spPr>
      </p:pic>
      <p:sp>
        <p:nvSpPr>
          <p:cNvPr id="202" name="Freeform 201"/>
          <p:cNvSpPr/>
          <p:nvPr/>
        </p:nvSpPr>
        <p:spPr>
          <a:xfrm>
            <a:off x="4124739" y="1706042"/>
            <a:ext cx="1257300" cy="2817091"/>
          </a:xfrm>
          <a:custGeom>
            <a:avLst/>
            <a:gdLst>
              <a:gd name="connsiteX0" fmla="*/ 0 w 1257300"/>
              <a:gd name="connsiteY0" fmla="*/ 673100 h 3035300"/>
              <a:gd name="connsiteX1" fmla="*/ 1257300 w 1257300"/>
              <a:gd name="connsiteY1" fmla="*/ 0 h 3035300"/>
              <a:gd name="connsiteX2" fmla="*/ 1257300 w 1257300"/>
              <a:gd name="connsiteY2" fmla="*/ 3035300 h 3035300"/>
              <a:gd name="connsiteX3" fmla="*/ 76200 w 1257300"/>
              <a:gd name="connsiteY3" fmla="*/ 3035300 h 3035300"/>
              <a:gd name="connsiteX4" fmla="*/ 38100 w 1257300"/>
              <a:gd name="connsiteY4" fmla="*/ 622300 h 3035300"/>
              <a:gd name="connsiteX5" fmla="*/ 38100 w 1257300"/>
              <a:gd name="connsiteY5" fmla="*/ 622300 h 3035300"/>
              <a:gd name="connsiteX0" fmla="*/ 0 w 1257300"/>
              <a:gd name="connsiteY0" fmla="*/ 673100 h 3098800"/>
              <a:gd name="connsiteX1" fmla="*/ 1257300 w 1257300"/>
              <a:gd name="connsiteY1" fmla="*/ 0 h 3098800"/>
              <a:gd name="connsiteX2" fmla="*/ 1257300 w 1257300"/>
              <a:gd name="connsiteY2" fmla="*/ 3035300 h 3098800"/>
              <a:gd name="connsiteX3" fmla="*/ 50800 w 1257300"/>
              <a:gd name="connsiteY3" fmla="*/ 3098800 h 3098800"/>
              <a:gd name="connsiteX4" fmla="*/ 38100 w 1257300"/>
              <a:gd name="connsiteY4" fmla="*/ 622300 h 3098800"/>
              <a:gd name="connsiteX5" fmla="*/ 38100 w 1257300"/>
              <a:gd name="connsiteY5" fmla="*/ 622300 h 3098800"/>
              <a:gd name="connsiteX0" fmla="*/ 0 w 1257300"/>
              <a:gd name="connsiteY0" fmla="*/ 673100 h 3098800"/>
              <a:gd name="connsiteX1" fmla="*/ 1257300 w 1257300"/>
              <a:gd name="connsiteY1" fmla="*/ 0 h 3098800"/>
              <a:gd name="connsiteX2" fmla="*/ 1257300 w 1257300"/>
              <a:gd name="connsiteY2" fmla="*/ 3073400 h 3098800"/>
              <a:gd name="connsiteX3" fmla="*/ 50800 w 1257300"/>
              <a:gd name="connsiteY3" fmla="*/ 3098800 h 3098800"/>
              <a:gd name="connsiteX4" fmla="*/ 38100 w 1257300"/>
              <a:gd name="connsiteY4" fmla="*/ 622300 h 3098800"/>
              <a:gd name="connsiteX5" fmla="*/ 38100 w 1257300"/>
              <a:gd name="connsiteY5" fmla="*/ 62230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57300" h="3098800">
                <a:moveTo>
                  <a:pt x="0" y="673100"/>
                </a:moveTo>
                <a:lnTo>
                  <a:pt x="1257300" y="0"/>
                </a:lnTo>
                <a:lnTo>
                  <a:pt x="1257300" y="3073400"/>
                </a:lnTo>
                <a:lnTo>
                  <a:pt x="50800" y="3098800"/>
                </a:lnTo>
                <a:cubicBezTo>
                  <a:pt x="46567" y="2273300"/>
                  <a:pt x="40217" y="1035050"/>
                  <a:pt x="38100" y="622300"/>
                </a:cubicBezTo>
                <a:lnTo>
                  <a:pt x="38100" y="622300"/>
                </a:lnTo>
              </a:path>
            </a:pathLst>
          </a:custGeom>
          <a:gradFill flip="none" rotWithShape="1">
            <a:gsLst>
              <a:gs pos="0">
                <a:srgbClr val="95B3D7">
                  <a:tint val="66000"/>
                  <a:satMod val="160000"/>
                </a:srgbClr>
              </a:gs>
              <a:gs pos="50000">
                <a:srgbClr val="95B3D7">
                  <a:tint val="44500"/>
                  <a:satMod val="160000"/>
                </a:srgbClr>
              </a:gs>
              <a:gs pos="100000">
                <a:srgbClr val="95B3D7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3400" y="1062585"/>
            <a:ext cx="2975113" cy="3628686"/>
          </a:xfrm>
          <a:custGeom>
            <a:avLst/>
            <a:gdLst>
              <a:gd name="connsiteX0" fmla="*/ 0 w 2975113"/>
              <a:gd name="connsiteY0" fmla="*/ 95085 h 3250096"/>
              <a:gd name="connsiteX1" fmla="*/ 95085 w 2975113"/>
              <a:gd name="connsiteY1" fmla="*/ 0 h 3250096"/>
              <a:gd name="connsiteX2" fmla="*/ 2880028 w 2975113"/>
              <a:gd name="connsiteY2" fmla="*/ 0 h 3250096"/>
              <a:gd name="connsiteX3" fmla="*/ 2975113 w 2975113"/>
              <a:gd name="connsiteY3" fmla="*/ 95085 h 3250096"/>
              <a:gd name="connsiteX4" fmla="*/ 2975113 w 2975113"/>
              <a:gd name="connsiteY4" fmla="*/ 3155011 h 3250096"/>
              <a:gd name="connsiteX5" fmla="*/ 2880028 w 2975113"/>
              <a:gd name="connsiteY5" fmla="*/ 3250096 h 3250096"/>
              <a:gd name="connsiteX6" fmla="*/ 95085 w 2975113"/>
              <a:gd name="connsiteY6" fmla="*/ 3250096 h 3250096"/>
              <a:gd name="connsiteX7" fmla="*/ 0 w 2975113"/>
              <a:gd name="connsiteY7" fmla="*/ 3155011 h 3250096"/>
              <a:gd name="connsiteX8" fmla="*/ 0 w 2975113"/>
              <a:gd name="connsiteY8" fmla="*/ 95085 h 3250096"/>
              <a:gd name="connsiteX0" fmla="*/ 0 w 2975113"/>
              <a:gd name="connsiteY0" fmla="*/ 393259 h 3548270"/>
              <a:gd name="connsiteX1" fmla="*/ 840520 w 2975113"/>
              <a:gd name="connsiteY1" fmla="*/ 0 h 3548270"/>
              <a:gd name="connsiteX2" fmla="*/ 2880028 w 2975113"/>
              <a:gd name="connsiteY2" fmla="*/ 298174 h 3548270"/>
              <a:gd name="connsiteX3" fmla="*/ 2975113 w 2975113"/>
              <a:gd name="connsiteY3" fmla="*/ 393259 h 3548270"/>
              <a:gd name="connsiteX4" fmla="*/ 2975113 w 2975113"/>
              <a:gd name="connsiteY4" fmla="*/ 3453185 h 3548270"/>
              <a:gd name="connsiteX5" fmla="*/ 2880028 w 2975113"/>
              <a:gd name="connsiteY5" fmla="*/ 3548270 h 3548270"/>
              <a:gd name="connsiteX6" fmla="*/ 95085 w 2975113"/>
              <a:gd name="connsiteY6" fmla="*/ 3548270 h 3548270"/>
              <a:gd name="connsiteX7" fmla="*/ 0 w 2975113"/>
              <a:gd name="connsiteY7" fmla="*/ 3453185 h 3548270"/>
              <a:gd name="connsiteX8" fmla="*/ 0 w 2975113"/>
              <a:gd name="connsiteY8" fmla="*/ 393259 h 3548270"/>
              <a:gd name="connsiteX0" fmla="*/ 0 w 2975113"/>
              <a:gd name="connsiteY0" fmla="*/ 423077 h 3578088"/>
              <a:gd name="connsiteX1" fmla="*/ 840520 w 2975113"/>
              <a:gd name="connsiteY1" fmla="*/ 29818 h 3578088"/>
              <a:gd name="connsiteX2" fmla="*/ 1955689 w 2975113"/>
              <a:gd name="connsiteY2" fmla="*/ 0 h 3578088"/>
              <a:gd name="connsiteX3" fmla="*/ 2975113 w 2975113"/>
              <a:gd name="connsiteY3" fmla="*/ 423077 h 3578088"/>
              <a:gd name="connsiteX4" fmla="*/ 2975113 w 2975113"/>
              <a:gd name="connsiteY4" fmla="*/ 3483003 h 3578088"/>
              <a:gd name="connsiteX5" fmla="*/ 2880028 w 2975113"/>
              <a:gd name="connsiteY5" fmla="*/ 3578088 h 3578088"/>
              <a:gd name="connsiteX6" fmla="*/ 95085 w 2975113"/>
              <a:gd name="connsiteY6" fmla="*/ 3578088 h 3578088"/>
              <a:gd name="connsiteX7" fmla="*/ 0 w 2975113"/>
              <a:gd name="connsiteY7" fmla="*/ 3483003 h 3578088"/>
              <a:gd name="connsiteX8" fmla="*/ 0 w 2975113"/>
              <a:gd name="connsiteY8" fmla="*/ 423077 h 3578088"/>
              <a:gd name="connsiteX0" fmla="*/ 0 w 2975113"/>
              <a:gd name="connsiteY0" fmla="*/ 473675 h 3628686"/>
              <a:gd name="connsiteX1" fmla="*/ 840520 w 2975113"/>
              <a:gd name="connsiteY1" fmla="*/ 80416 h 3628686"/>
              <a:gd name="connsiteX2" fmla="*/ 1955689 w 2975113"/>
              <a:gd name="connsiteY2" fmla="*/ 50598 h 3628686"/>
              <a:gd name="connsiteX3" fmla="*/ 2975113 w 2975113"/>
              <a:gd name="connsiteY3" fmla="*/ 473675 h 3628686"/>
              <a:gd name="connsiteX4" fmla="*/ 2975113 w 2975113"/>
              <a:gd name="connsiteY4" fmla="*/ 3533601 h 3628686"/>
              <a:gd name="connsiteX5" fmla="*/ 2880028 w 2975113"/>
              <a:gd name="connsiteY5" fmla="*/ 3628686 h 3628686"/>
              <a:gd name="connsiteX6" fmla="*/ 95085 w 2975113"/>
              <a:gd name="connsiteY6" fmla="*/ 3628686 h 3628686"/>
              <a:gd name="connsiteX7" fmla="*/ 0 w 2975113"/>
              <a:gd name="connsiteY7" fmla="*/ 3533601 h 3628686"/>
              <a:gd name="connsiteX8" fmla="*/ 0 w 2975113"/>
              <a:gd name="connsiteY8" fmla="*/ 473675 h 362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5113" h="3628686">
                <a:moveTo>
                  <a:pt x="0" y="473675"/>
                </a:moveTo>
                <a:cubicBezTo>
                  <a:pt x="0" y="421161"/>
                  <a:pt x="788006" y="80416"/>
                  <a:pt x="840520" y="80416"/>
                </a:cubicBezTo>
                <a:cubicBezTo>
                  <a:pt x="1768834" y="80416"/>
                  <a:pt x="1057193" y="-78611"/>
                  <a:pt x="1955689" y="50598"/>
                </a:cubicBezTo>
                <a:cubicBezTo>
                  <a:pt x="2008203" y="50598"/>
                  <a:pt x="2975113" y="421161"/>
                  <a:pt x="2975113" y="473675"/>
                </a:cubicBezTo>
                <a:lnTo>
                  <a:pt x="2975113" y="3533601"/>
                </a:lnTo>
                <a:cubicBezTo>
                  <a:pt x="2975113" y="3586115"/>
                  <a:pt x="2932542" y="3628686"/>
                  <a:pt x="2880028" y="3628686"/>
                </a:cubicBezTo>
                <a:lnTo>
                  <a:pt x="95085" y="3628686"/>
                </a:lnTo>
                <a:cubicBezTo>
                  <a:pt x="42571" y="3628686"/>
                  <a:pt x="0" y="3586115"/>
                  <a:pt x="0" y="3533601"/>
                </a:cubicBezTo>
                <a:lnTo>
                  <a:pt x="0" y="473675"/>
                </a:lnTo>
                <a:close/>
              </a:path>
            </a:pathLst>
          </a:custGeom>
          <a:gradFill flip="none" rotWithShape="1">
            <a:gsLst>
              <a:gs pos="0">
                <a:srgbClr val="95B3D7">
                  <a:tint val="66000"/>
                  <a:satMod val="160000"/>
                </a:srgbClr>
              </a:gs>
              <a:gs pos="50000">
                <a:srgbClr val="95B3D7">
                  <a:tint val="44500"/>
                  <a:satMod val="160000"/>
                </a:srgbClr>
              </a:gs>
              <a:gs pos="100000">
                <a:srgbClr val="95B3D7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365284" y="886756"/>
            <a:ext cx="3292316" cy="3894793"/>
          </a:xfrm>
          <a:custGeom>
            <a:avLst/>
            <a:gdLst>
              <a:gd name="connsiteX0" fmla="*/ 0 w 3292316"/>
              <a:gd name="connsiteY0" fmla="*/ 0 h 3124200"/>
              <a:gd name="connsiteX1" fmla="*/ 3292316 w 3292316"/>
              <a:gd name="connsiteY1" fmla="*/ 0 h 3124200"/>
              <a:gd name="connsiteX2" fmla="*/ 3292316 w 3292316"/>
              <a:gd name="connsiteY2" fmla="*/ 3124200 h 3124200"/>
              <a:gd name="connsiteX3" fmla="*/ 0 w 3292316"/>
              <a:gd name="connsiteY3" fmla="*/ 3124200 h 3124200"/>
              <a:gd name="connsiteX4" fmla="*/ 0 w 3292316"/>
              <a:gd name="connsiteY4" fmla="*/ 0 h 3124200"/>
              <a:gd name="connsiteX5" fmla="*/ 207634 w 3292316"/>
              <a:gd name="connsiteY5" fmla="*/ 207634 h 3124200"/>
              <a:gd name="connsiteX6" fmla="*/ 207634 w 3292316"/>
              <a:gd name="connsiteY6" fmla="*/ 2916566 h 3124200"/>
              <a:gd name="connsiteX7" fmla="*/ 3084682 w 3292316"/>
              <a:gd name="connsiteY7" fmla="*/ 2916566 h 3124200"/>
              <a:gd name="connsiteX8" fmla="*/ 3084682 w 3292316"/>
              <a:gd name="connsiteY8" fmla="*/ 207634 h 3124200"/>
              <a:gd name="connsiteX9" fmla="*/ 207634 w 3292316"/>
              <a:gd name="connsiteY9" fmla="*/ 207634 h 3124200"/>
              <a:gd name="connsiteX0" fmla="*/ 0 w 3292316"/>
              <a:gd name="connsiteY0" fmla="*/ 541866 h 3666066"/>
              <a:gd name="connsiteX1" fmla="*/ 3292316 w 3292316"/>
              <a:gd name="connsiteY1" fmla="*/ 541866 h 3666066"/>
              <a:gd name="connsiteX2" fmla="*/ 3292316 w 3292316"/>
              <a:gd name="connsiteY2" fmla="*/ 3666066 h 3666066"/>
              <a:gd name="connsiteX3" fmla="*/ 0 w 3292316"/>
              <a:gd name="connsiteY3" fmla="*/ 3666066 h 3666066"/>
              <a:gd name="connsiteX4" fmla="*/ 0 w 3292316"/>
              <a:gd name="connsiteY4" fmla="*/ 541866 h 3666066"/>
              <a:gd name="connsiteX5" fmla="*/ 207634 w 3292316"/>
              <a:gd name="connsiteY5" fmla="*/ 749500 h 3666066"/>
              <a:gd name="connsiteX6" fmla="*/ 207634 w 3292316"/>
              <a:gd name="connsiteY6" fmla="*/ 3458432 h 3666066"/>
              <a:gd name="connsiteX7" fmla="*/ 3084682 w 3292316"/>
              <a:gd name="connsiteY7" fmla="*/ 3458432 h 3666066"/>
              <a:gd name="connsiteX8" fmla="*/ 3084682 w 3292316"/>
              <a:gd name="connsiteY8" fmla="*/ 749500 h 3666066"/>
              <a:gd name="connsiteX9" fmla="*/ 207634 w 3292316"/>
              <a:gd name="connsiteY9" fmla="*/ 749500 h 3666066"/>
              <a:gd name="connsiteX0" fmla="*/ 0 w 3292316"/>
              <a:gd name="connsiteY0" fmla="*/ 796240 h 3920440"/>
              <a:gd name="connsiteX1" fmla="*/ 3292316 w 3292316"/>
              <a:gd name="connsiteY1" fmla="*/ 796240 h 3920440"/>
              <a:gd name="connsiteX2" fmla="*/ 3292316 w 3292316"/>
              <a:gd name="connsiteY2" fmla="*/ 3920440 h 3920440"/>
              <a:gd name="connsiteX3" fmla="*/ 0 w 3292316"/>
              <a:gd name="connsiteY3" fmla="*/ 3920440 h 3920440"/>
              <a:gd name="connsiteX4" fmla="*/ 0 w 3292316"/>
              <a:gd name="connsiteY4" fmla="*/ 796240 h 3920440"/>
              <a:gd name="connsiteX5" fmla="*/ 207634 w 3292316"/>
              <a:gd name="connsiteY5" fmla="*/ 1003874 h 3920440"/>
              <a:gd name="connsiteX6" fmla="*/ 207634 w 3292316"/>
              <a:gd name="connsiteY6" fmla="*/ 3712806 h 3920440"/>
              <a:gd name="connsiteX7" fmla="*/ 3084682 w 3292316"/>
              <a:gd name="connsiteY7" fmla="*/ 3712806 h 3920440"/>
              <a:gd name="connsiteX8" fmla="*/ 3084682 w 3292316"/>
              <a:gd name="connsiteY8" fmla="*/ 1003874 h 3920440"/>
              <a:gd name="connsiteX9" fmla="*/ 207634 w 3292316"/>
              <a:gd name="connsiteY9" fmla="*/ 1003874 h 3920440"/>
              <a:gd name="connsiteX0" fmla="*/ 0 w 3292316"/>
              <a:gd name="connsiteY0" fmla="*/ 762826 h 3887026"/>
              <a:gd name="connsiteX1" fmla="*/ 3292316 w 3292316"/>
              <a:gd name="connsiteY1" fmla="*/ 762826 h 3887026"/>
              <a:gd name="connsiteX2" fmla="*/ 3292316 w 3292316"/>
              <a:gd name="connsiteY2" fmla="*/ 3887026 h 3887026"/>
              <a:gd name="connsiteX3" fmla="*/ 0 w 3292316"/>
              <a:gd name="connsiteY3" fmla="*/ 3887026 h 3887026"/>
              <a:gd name="connsiteX4" fmla="*/ 0 w 3292316"/>
              <a:gd name="connsiteY4" fmla="*/ 762826 h 3887026"/>
              <a:gd name="connsiteX5" fmla="*/ 207634 w 3292316"/>
              <a:gd name="connsiteY5" fmla="*/ 970460 h 3887026"/>
              <a:gd name="connsiteX6" fmla="*/ 207634 w 3292316"/>
              <a:gd name="connsiteY6" fmla="*/ 3679392 h 3887026"/>
              <a:gd name="connsiteX7" fmla="*/ 3084682 w 3292316"/>
              <a:gd name="connsiteY7" fmla="*/ 3679392 h 3887026"/>
              <a:gd name="connsiteX8" fmla="*/ 3084682 w 3292316"/>
              <a:gd name="connsiteY8" fmla="*/ 970460 h 3887026"/>
              <a:gd name="connsiteX9" fmla="*/ 207634 w 3292316"/>
              <a:gd name="connsiteY9" fmla="*/ 970460 h 3887026"/>
              <a:gd name="connsiteX0" fmla="*/ 0 w 3292316"/>
              <a:gd name="connsiteY0" fmla="*/ 723964 h 3848164"/>
              <a:gd name="connsiteX1" fmla="*/ 3292316 w 3292316"/>
              <a:gd name="connsiteY1" fmla="*/ 723964 h 3848164"/>
              <a:gd name="connsiteX2" fmla="*/ 3292316 w 3292316"/>
              <a:gd name="connsiteY2" fmla="*/ 3848164 h 3848164"/>
              <a:gd name="connsiteX3" fmla="*/ 0 w 3292316"/>
              <a:gd name="connsiteY3" fmla="*/ 3848164 h 3848164"/>
              <a:gd name="connsiteX4" fmla="*/ 0 w 3292316"/>
              <a:gd name="connsiteY4" fmla="*/ 723964 h 3848164"/>
              <a:gd name="connsiteX5" fmla="*/ 207634 w 3292316"/>
              <a:gd name="connsiteY5" fmla="*/ 931598 h 3848164"/>
              <a:gd name="connsiteX6" fmla="*/ 207634 w 3292316"/>
              <a:gd name="connsiteY6" fmla="*/ 3640530 h 3848164"/>
              <a:gd name="connsiteX7" fmla="*/ 3084682 w 3292316"/>
              <a:gd name="connsiteY7" fmla="*/ 3640530 h 3848164"/>
              <a:gd name="connsiteX8" fmla="*/ 3084682 w 3292316"/>
              <a:gd name="connsiteY8" fmla="*/ 931598 h 3848164"/>
              <a:gd name="connsiteX9" fmla="*/ 207634 w 3292316"/>
              <a:gd name="connsiteY9" fmla="*/ 931598 h 3848164"/>
              <a:gd name="connsiteX0" fmla="*/ 0 w 3292316"/>
              <a:gd name="connsiteY0" fmla="*/ 759810 h 3884010"/>
              <a:gd name="connsiteX1" fmla="*/ 3292316 w 3292316"/>
              <a:gd name="connsiteY1" fmla="*/ 759810 h 3884010"/>
              <a:gd name="connsiteX2" fmla="*/ 3292316 w 3292316"/>
              <a:gd name="connsiteY2" fmla="*/ 3884010 h 3884010"/>
              <a:gd name="connsiteX3" fmla="*/ 0 w 3292316"/>
              <a:gd name="connsiteY3" fmla="*/ 3884010 h 3884010"/>
              <a:gd name="connsiteX4" fmla="*/ 0 w 3292316"/>
              <a:gd name="connsiteY4" fmla="*/ 759810 h 3884010"/>
              <a:gd name="connsiteX5" fmla="*/ 207634 w 3292316"/>
              <a:gd name="connsiteY5" fmla="*/ 967444 h 3884010"/>
              <a:gd name="connsiteX6" fmla="*/ 207634 w 3292316"/>
              <a:gd name="connsiteY6" fmla="*/ 3676376 h 3884010"/>
              <a:gd name="connsiteX7" fmla="*/ 3084682 w 3292316"/>
              <a:gd name="connsiteY7" fmla="*/ 3676376 h 3884010"/>
              <a:gd name="connsiteX8" fmla="*/ 3084682 w 3292316"/>
              <a:gd name="connsiteY8" fmla="*/ 967444 h 3884010"/>
              <a:gd name="connsiteX9" fmla="*/ 207634 w 3292316"/>
              <a:gd name="connsiteY9" fmla="*/ 967444 h 3884010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2316" h="3894793">
                <a:moveTo>
                  <a:pt x="0" y="770593"/>
                </a:moveTo>
                <a:cubicBezTo>
                  <a:pt x="1082199" y="-357167"/>
                  <a:pt x="2423477" y="-151427"/>
                  <a:pt x="3292316" y="770593"/>
                </a:cubicBezTo>
                <a:lnTo>
                  <a:pt x="3292316" y="3894793"/>
                </a:lnTo>
                <a:lnTo>
                  <a:pt x="0" y="3894793"/>
                </a:lnTo>
                <a:lnTo>
                  <a:pt x="0" y="770593"/>
                </a:lnTo>
                <a:close/>
                <a:moveTo>
                  <a:pt x="207634" y="978227"/>
                </a:moveTo>
                <a:lnTo>
                  <a:pt x="207634" y="3687159"/>
                </a:lnTo>
                <a:lnTo>
                  <a:pt x="3084682" y="3687159"/>
                </a:lnTo>
                <a:lnTo>
                  <a:pt x="3084682" y="978227"/>
                </a:lnTo>
                <a:cubicBezTo>
                  <a:pt x="2971486" y="300047"/>
                  <a:pt x="861850" y="-256213"/>
                  <a:pt x="207634" y="978227"/>
                </a:cubicBezTo>
                <a:close/>
              </a:path>
            </a:pathLst>
          </a:custGeom>
          <a:gradFill flip="none" rotWithShape="1">
            <a:gsLst>
              <a:gs pos="1000">
                <a:schemeClr val="tx1">
                  <a:lumMod val="75000"/>
                  <a:lumOff val="2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928686" y="1995683"/>
            <a:ext cx="1022350" cy="2125467"/>
          </a:xfrm>
          <a:custGeom>
            <a:avLst/>
            <a:gdLst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2038350"/>
              <a:gd name="connsiteX1" fmla="*/ 330200 w 1022350"/>
              <a:gd name="connsiteY1" fmla="*/ 146050 h 2038350"/>
              <a:gd name="connsiteX2" fmla="*/ 0 w 1022350"/>
              <a:gd name="connsiteY2" fmla="*/ 438150 h 2038350"/>
              <a:gd name="connsiteX3" fmla="*/ 0 w 1022350"/>
              <a:gd name="connsiteY3" fmla="*/ 1898650 h 2038350"/>
              <a:gd name="connsiteX4" fmla="*/ 1022350 w 1022350"/>
              <a:gd name="connsiteY4" fmla="*/ 1898650 h 2038350"/>
              <a:gd name="connsiteX5" fmla="*/ 1022350 w 1022350"/>
              <a:gd name="connsiteY5" fmla="*/ 412750 h 2038350"/>
              <a:gd name="connsiteX6" fmla="*/ 679450 w 1022350"/>
              <a:gd name="connsiteY6" fmla="*/ 139700 h 2038350"/>
              <a:gd name="connsiteX7" fmla="*/ 679450 w 1022350"/>
              <a:gd name="connsiteY7" fmla="*/ 19050 h 20383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2129067"/>
              <a:gd name="connsiteX1" fmla="*/ 330200 w 1022350"/>
              <a:gd name="connsiteY1" fmla="*/ 146050 h 2129067"/>
              <a:gd name="connsiteX2" fmla="*/ 0 w 1022350"/>
              <a:gd name="connsiteY2" fmla="*/ 438150 h 2129067"/>
              <a:gd name="connsiteX3" fmla="*/ 0 w 1022350"/>
              <a:gd name="connsiteY3" fmla="*/ 1898650 h 2129067"/>
              <a:gd name="connsiteX4" fmla="*/ 1022350 w 1022350"/>
              <a:gd name="connsiteY4" fmla="*/ 1898650 h 2129067"/>
              <a:gd name="connsiteX5" fmla="*/ 1022350 w 1022350"/>
              <a:gd name="connsiteY5" fmla="*/ 412750 h 2129067"/>
              <a:gd name="connsiteX6" fmla="*/ 679450 w 1022350"/>
              <a:gd name="connsiteY6" fmla="*/ 139700 h 2129067"/>
              <a:gd name="connsiteX7" fmla="*/ 679450 w 1022350"/>
              <a:gd name="connsiteY7" fmla="*/ 19050 h 2129067"/>
              <a:gd name="connsiteX0" fmla="*/ 330200 w 1022350"/>
              <a:gd name="connsiteY0" fmla="*/ 0 h 2125467"/>
              <a:gd name="connsiteX1" fmla="*/ 330200 w 1022350"/>
              <a:gd name="connsiteY1" fmla="*/ 146050 h 2125467"/>
              <a:gd name="connsiteX2" fmla="*/ 0 w 1022350"/>
              <a:gd name="connsiteY2" fmla="*/ 438150 h 2125467"/>
              <a:gd name="connsiteX3" fmla="*/ 0 w 1022350"/>
              <a:gd name="connsiteY3" fmla="*/ 1898650 h 2125467"/>
              <a:gd name="connsiteX4" fmla="*/ 1022350 w 1022350"/>
              <a:gd name="connsiteY4" fmla="*/ 1898650 h 2125467"/>
              <a:gd name="connsiteX5" fmla="*/ 1022350 w 1022350"/>
              <a:gd name="connsiteY5" fmla="*/ 412750 h 2125467"/>
              <a:gd name="connsiteX6" fmla="*/ 679450 w 1022350"/>
              <a:gd name="connsiteY6" fmla="*/ 139700 h 2125467"/>
              <a:gd name="connsiteX7" fmla="*/ 679450 w 1022350"/>
              <a:gd name="connsiteY7" fmla="*/ 19050 h 2125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2350" h="2125467">
                <a:moveTo>
                  <a:pt x="330200" y="0"/>
                </a:moveTo>
                <a:lnTo>
                  <a:pt x="330200" y="146050"/>
                </a:lnTo>
                <a:cubicBezTo>
                  <a:pt x="193939" y="181505"/>
                  <a:pt x="41011" y="216958"/>
                  <a:pt x="0" y="438150"/>
                </a:cubicBezTo>
                <a:lnTo>
                  <a:pt x="0" y="1898650"/>
                </a:lnTo>
                <a:cubicBezTo>
                  <a:pt x="226483" y="2198688"/>
                  <a:pt x="812535" y="2203450"/>
                  <a:pt x="1022350" y="1898650"/>
                </a:cubicBezTo>
                <a:lnTo>
                  <a:pt x="1022350" y="412750"/>
                </a:lnTo>
                <a:cubicBezTo>
                  <a:pt x="1022350" y="343164"/>
                  <a:pt x="912813" y="156898"/>
                  <a:pt x="679450" y="139700"/>
                </a:cubicBezTo>
                <a:lnTo>
                  <a:pt x="679450" y="19050"/>
                </a:lnTo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49"/>
          <a:stretch/>
        </p:blipFill>
        <p:spPr>
          <a:xfrm>
            <a:off x="918074" y="2362808"/>
            <a:ext cx="1036234" cy="7102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55921" y="2493966"/>
            <a:ext cx="766372" cy="1473392"/>
            <a:chOff x="3479800" y="4183855"/>
            <a:chExt cx="2019935" cy="3209451"/>
          </a:xfrm>
        </p:grpSpPr>
        <p:sp>
          <p:nvSpPr>
            <p:cNvPr id="16" name="Rounded Rectangle 15"/>
            <p:cNvSpPr/>
            <p:nvPr/>
          </p:nvSpPr>
          <p:spPr>
            <a:xfrm>
              <a:off x="3562350" y="4183855"/>
              <a:ext cx="83820" cy="3205163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91903" y="4226243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323205" y="4188143"/>
              <a:ext cx="83820" cy="3205163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086350" y="4224338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305300" y="4224338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532630" y="4235450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479800" y="5867400"/>
              <a:ext cx="514350" cy="190500"/>
            </a:xfrm>
            <a:custGeom>
              <a:avLst/>
              <a:gdLst>
                <a:gd name="connsiteX0" fmla="*/ 0 w 514350"/>
                <a:gd name="connsiteY0" fmla="*/ 0 h 190500"/>
                <a:gd name="connsiteX1" fmla="*/ 101600 w 514350"/>
                <a:gd name="connsiteY1" fmla="*/ 31750 h 190500"/>
                <a:gd name="connsiteX2" fmla="*/ 514350 w 514350"/>
                <a:gd name="connsiteY2" fmla="*/ 38100 h 190500"/>
                <a:gd name="connsiteX3" fmla="*/ 514350 w 514350"/>
                <a:gd name="connsiteY3" fmla="*/ 190500 h 190500"/>
                <a:gd name="connsiteX4" fmla="*/ 76200 w 514350"/>
                <a:gd name="connsiteY4" fmla="*/ 190500 h 190500"/>
                <a:gd name="connsiteX5" fmla="*/ 0 w 514350"/>
                <a:gd name="connsiteY5" fmla="*/ 158750 h 190500"/>
                <a:gd name="connsiteX6" fmla="*/ 0 w 514350"/>
                <a:gd name="connsiteY6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0" h="190500">
                  <a:moveTo>
                    <a:pt x="0" y="0"/>
                  </a:moveTo>
                  <a:lnTo>
                    <a:pt x="101600" y="31750"/>
                  </a:lnTo>
                  <a:lnTo>
                    <a:pt x="514350" y="38100"/>
                  </a:lnTo>
                  <a:lnTo>
                    <a:pt x="514350" y="190500"/>
                  </a:lnTo>
                  <a:lnTo>
                    <a:pt x="76200" y="190500"/>
                  </a:lnTo>
                  <a:lnTo>
                    <a:pt x="0" y="1587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flipH="1">
              <a:off x="4985385" y="5859780"/>
              <a:ext cx="514350" cy="190500"/>
            </a:xfrm>
            <a:custGeom>
              <a:avLst/>
              <a:gdLst>
                <a:gd name="connsiteX0" fmla="*/ 0 w 514350"/>
                <a:gd name="connsiteY0" fmla="*/ 0 h 190500"/>
                <a:gd name="connsiteX1" fmla="*/ 101600 w 514350"/>
                <a:gd name="connsiteY1" fmla="*/ 31750 h 190500"/>
                <a:gd name="connsiteX2" fmla="*/ 514350 w 514350"/>
                <a:gd name="connsiteY2" fmla="*/ 38100 h 190500"/>
                <a:gd name="connsiteX3" fmla="*/ 514350 w 514350"/>
                <a:gd name="connsiteY3" fmla="*/ 190500 h 190500"/>
                <a:gd name="connsiteX4" fmla="*/ 76200 w 514350"/>
                <a:gd name="connsiteY4" fmla="*/ 190500 h 190500"/>
                <a:gd name="connsiteX5" fmla="*/ 0 w 514350"/>
                <a:gd name="connsiteY5" fmla="*/ 158750 h 190500"/>
                <a:gd name="connsiteX6" fmla="*/ 0 w 514350"/>
                <a:gd name="connsiteY6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0" h="190500">
                  <a:moveTo>
                    <a:pt x="0" y="0"/>
                  </a:moveTo>
                  <a:lnTo>
                    <a:pt x="101600" y="31750"/>
                  </a:lnTo>
                  <a:lnTo>
                    <a:pt x="514350" y="38100"/>
                  </a:lnTo>
                  <a:lnTo>
                    <a:pt x="514350" y="190500"/>
                  </a:lnTo>
                  <a:lnTo>
                    <a:pt x="76200" y="190500"/>
                  </a:lnTo>
                  <a:lnTo>
                    <a:pt x="0" y="1587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258310" y="5853451"/>
              <a:ext cx="374650" cy="15743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98126" y="2141376"/>
            <a:ext cx="48098" cy="1403708"/>
            <a:chOff x="2473645" y="1288693"/>
            <a:chExt cx="48098" cy="1403708"/>
          </a:xfrm>
        </p:grpSpPr>
        <p:sp>
          <p:nvSpPr>
            <p:cNvPr id="26" name="Rounded Rectangle 25"/>
            <p:cNvSpPr/>
            <p:nvPr/>
          </p:nvSpPr>
          <p:spPr>
            <a:xfrm>
              <a:off x="2473645" y="1288693"/>
              <a:ext cx="45719" cy="1403708"/>
            </a:xfrm>
            <a:prstGeom prst="roundRect">
              <a:avLst/>
            </a:prstGeom>
            <a:gradFill flip="none" rotWithShape="1">
              <a:gsLst>
                <a:gs pos="0">
                  <a:srgbClr val="CF6F9F"/>
                </a:gs>
                <a:gs pos="50000">
                  <a:srgbClr val="E1BDCF"/>
                </a:gs>
                <a:gs pos="100000">
                  <a:srgbClr val="CF6F9F"/>
                </a:gs>
              </a:gsLst>
              <a:lin ang="0" scaled="1"/>
              <a:tileRect/>
            </a:gradFill>
            <a:ln w="6350">
              <a:solidFill>
                <a:srgbClr val="CF6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481460" y="1343034"/>
              <a:ext cx="40283" cy="1333139"/>
              <a:chOff x="2294795" y="1320645"/>
              <a:chExt cx="40283" cy="1333139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2315503" y="144419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2301940" y="1527540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2319884" y="17087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Cube 30"/>
              <p:cNvSpPr/>
              <p:nvPr/>
            </p:nvSpPr>
            <p:spPr>
              <a:xfrm>
                <a:off x="2306397" y="17886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2319334" y="157645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Freeform 32"/>
              <p:cNvSpPr/>
              <p:nvPr/>
            </p:nvSpPr>
            <p:spPr>
              <a:xfrm>
                <a:off x="2302667" y="1631309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2320611" y="18611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Cube 34"/>
              <p:cNvSpPr/>
              <p:nvPr/>
            </p:nvSpPr>
            <p:spPr>
              <a:xfrm>
                <a:off x="2307124" y="19410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2307430" y="199424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2302667" y="206567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2320611" y="224692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Cube 38"/>
              <p:cNvSpPr/>
              <p:nvPr/>
            </p:nvSpPr>
            <p:spPr>
              <a:xfrm>
                <a:off x="2307124" y="232683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2305049" y="214295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2300286" y="221438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2318230" y="239563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2304743" y="247554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2305049" y="230356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2300286" y="2375003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2318230" y="2556252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2304743" y="2636158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Freeform 47"/>
              <p:cNvSpPr/>
              <p:nvPr/>
            </p:nvSpPr>
            <p:spPr>
              <a:xfrm>
                <a:off x="2315122" y="1320645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2295524" y="1412083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2319334" y="1362074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2294795" y="1491057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1315245" y="2141376"/>
            <a:ext cx="45719" cy="1403708"/>
            <a:chOff x="2290764" y="1288693"/>
            <a:chExt cx="45719" cy="1403708"/>
          </a:xfrm>
        </p:grpSpPr>
        <p:sp>
          <p:nvSpPr>
            <p:cNvPr id="53" name="Rounded Rectangle 52"/>
            <p:cNvSpPr/>
            <p:nvPr/>
          </p:nvSpPr>
          <p:spPr>
            <a:xfrm>
              <a:off x="2290764" y="1288693"/>
              <a:ext cx="45719" cy="1403708"/>
            </a:xfrm>
            <a:prstGeom prst="roundRect">
              <a:avLst/>
            </a:prstGeom>
            <a:gradFill flip="none" rotWithShape="1">
              <a:gsLst>
                <a:gs pos="0">
                  <a:srgbClr val="CF6F9F"/>
                </a:gs>
                <a:gs pos="50000">
                  <a:srgbClr val="E1BDCF"/>
                </a:gs>
                <a:gs pos="100000">
                  <a:srgbClr val="CF6F9F"/>
                </a:gs>
              </a:gsLst>
              <a:lin ang="0" scaled="1"/>
              <a:tileRect/>
            </a:gradFill>
            <a:ln w="6350">
              <a:solidFill>
                <a:srgbClr val="CF6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2294795" y="1320645"/>
              <a:ext cx="40283" cy="1333139"/>
              <a:chOff x="2294795" y="1320645"/>
              <a:chExt cx="40283" cy="1333139"/>
            </a:xfrm>
          </p:grpSpPr>
          <p:sp>
            <p:nvSpPr>
              <p:cNvPr id="55" name="Freeform 54"/>
              <p:cNvSpPr/>
              <p:nvPr/>
            </p:nvSpPr>
            <p:spPr>
              <a:xfrm>
                <a:off x="2315503" y="144419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2301940" y="1527540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2319884" y="17087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Cube 57"/>
              <p:cNvSpPr/>
              <p:nvPr/>
            </p:nvSpPr>
            <p:spPr>
              <a:xfrm>
                <a:off x="2306397" y="17886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Freeform 58"/>
              <p:cNvSpPr/>
              <p:nvPr/>
            </p:nvSpPr>
            <p:spPr>
              <a:xfrm>
                <a:off x="2319334" y="157645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2302667" y="1631309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2320611" y="18611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Cube 61"/>
              <p:cNvSpPr/>
              <p:nvPr/>
            </p:nvSpPr>
            <p:spPr>
              <a:xfrm>
                <a:off x="2307124" y="19410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Freeform 62"/>
              <p:cNvSpPr/>
              <p:nvPr/>
            </p:nvSpPr>
            <p:spPr>
              <a:xfrm>
                <a:off x="2307430" y="199424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2302667" y="206567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2320611" y="224692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Cube 65"/>
              <p:cNvSpPr/>
              <p:nvPr/>
            </p:nvSpPr>
            <p:spPr>
              <a:xfrm>
                <a:off x="2307124" y="232683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2305049" y="214295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2300286" y="221438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2318230" y="239563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Cube 69"/>
              <p:cNvSpPr/>
              <p:nvPr/>
            </p:nvSpPr>
            <p:spPr>
              <a:xfrm>
                <a:off x="2304743" y="247554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305049" y="230356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2300286" y="2375003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318230" y="2556252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Cube 73"/>
              <p:cNvSpPr/>
              <p:nvPr/>
            </p:nvSpPr>
            <p:spPr>
              <a:xfrm>
                <a:off x="2304743" y="2636158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2315122" y="1320645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2295524" y="1412083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2319334" y="1362074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2294795" y="1491057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1216123" y="1936785"/>
            <a:ext cx="461486" cy="229672"/>
            <a:chOff x="4343400" y="1835943"/>
            <a:chExt cx="461486" cy="229672"/>
          </a:xfrm>
        </p:grpSpPr>
        <p:sp>
          <p:nvSpPr>
            <p:cNvPr id="80" name="Oval 79"/>
            <p:cNvSpPr/>
            <p:nvPr/>
          </p:nvSpPr>
          <p:spPr>
            <a:xfrm>
              <a:off x="4343876" y="1835943"/>
              <a:ext cx="461010" cy="457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4343400" y="1860233"/>
              <a:ext cx="457200" cy="205382"/>
            </a:xfrm>
            <a:custGeom>
              <a:avLst/>
              <a:gdLst>
                <a:gd name="connsiteX0" fmla="*/ 78582 w 473869"/>
                <a:gd name="connsiteY0" fmla="*/ 188118 h 188118"/>
                <a:gd name="connsiteX1" fmla="*/ 366713 w 473869"/>
                <a:gd name="connsiteY1" fmla="*/ 188118 h 188118"/>
                <a:gd name="connsiteX2" fmla="*/ 366713 w 473869"/>
                <a:gd name="connsiteY2" fmla="*/ 50006 h 188118"/>
                <a:gd name="connsiteX3" fmla="*/ 473869 w 473869"/>
                <a:gd name="connsiteY3" fmla="*/ 50006 h 188118"/>
                <a:gd name="connsiteX4" fmla="*/ 473869 w 473869"/>
                <a:gd name="connsiteY4" fmla="*/ 0 h 188118"/>
                <a:gd name="connsiteX5" fmla="*/ 0 w 473869"/>
                <a:gd name="connsiteY5" fmla="*/ 0 h 188118"/>
                <a:gd name="connsiteX6" fmla="*/ 0 w 473869"/>
                <a:gd name="connsiteY6" fmla="*/ 42862 h 188118"/>
                <a:gd name="connsiteX7" fmla="*/ 97632 w 473869"/>
                <a:gd name="connsiteY7" fmla="*/ 42862 h 188118"/>
                <a:gd name="connsiteX8" fmla="*/ 78582 w 473869"/>
                <a:gd name="connsiteY8" fmla="*/ 188118 h 188118"/>
                <a:gd name="connsiteX0" fmla="*/ 78582 w 473869"/>
                <a:gd name="connsiteY0" fmla="*/ 188118 h 188118"/>
                <a:gd name="connsiteX1" fmla="*/ 366713 w 473869"/>
                <a:gd name="connsiteY1" fmla="*/ 188118 h 188118"/>
                <a:gd name="connsiteX2" fmla="*/ 366713 w 473869"/>
                <a:gd name="connsiteY2" fmla="*/ 50006 h 188118"/>
                <a:gd name="connsiteX3" fmla="*/ 473869 w 473869"/>
                <a:gd name="connsiteY3" fmla="*/ 50006 h 188118"/>
                <a:gd name="connsiteX4" fmla="*/ 473869 w 473869"/>
                <a:gd name="connsiteY4" fmla="*/ 0 h 188118"/>
                <a:gd name="connsiteX5" fmla="*/ 0 w 473869"/>
                <a:gd name="connsiteY5" fmla="*/ 0 h 188118"/>
                <a:gd name="connsiteX6" fmla="*/ 0 w 473869"/>
                <a:gd name="connsiteY6" fmla="*/ 42862 h 188118"/>
                <a:gd name="connsiteX7" fmla="*/ 76201 w 473869"/>
                <a:gd name="connsiteY7" fmla="*/ 45243 h 188118"/>
                <a:gd name="connsiteX8" fmla="*/ 78582 w 473869"/>
                <a:gd name="connsiteY8" fmla="*/ 188118 h 188118"/>
                <a:gd name="connsiteX0" fmla="*/ 78582 w 473869"/>
                <a:gd name="connsiteY0" fmla="*/ 188118 h 188118"/>
                <a:gd name="connsiteX1" fmla="*/ 366713 w 473869"/>
                <a:gd name="connsiteY1" fmla="*/ 188118 h 188118"/>
                <a:gd name="connsiteX2" fmla="*/ 366713 w 473869"/>
                <a:gd name="connsiteY2" fmla="*/ 50006 h 188118"/>
                <a:gd name="connsiteX3" fmla="*/ 461963 w 473869"/>
                <a:gd name="connsiteY3" fmla="*/ 50006 h 188118"/>
                <a:gd name="connsiteX4" fmla="*/ 473869 w 473869"/>
                <a:gd name="connsiteY4" fmla="*/ 0 h 188118"/>
                <a:gd name="connsiteX5" fmla="*/ 0 w 473869"/>
                <a:gd name="connsiteY5" fmla="*/ 0 h 188118"/>
                <a:gd name="connsiteX6" fmla="*/ 0 w 473869"/>
                <a:gd name="connsiteY6" fmla="*/ 42862 h 188118"/>
                <a:gd name="connsiteX7" fmla="*/ 76201 w 473869"/>
                <a:gd name="connsiteY7" fmla="*/ 45243 h 188118"/>
                <a:gd name="connsiteX8" fmla="*/ 78582 w 473869"/>
                <a:gd name="connsiteY8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0 w 461963"/>
                <a:gd name="connsiteY5" fmla="*/ 0 h 188118"/>
                <a:gd name="connsiteX6" fmla="*/ 0 w 461963"/>
                <a:gd name="connsiteY6" fmla="*/ 42862 h 188118"/>
                <a:gd name="connsiteX7" fmla="*/ 76201 w 461963"/>
                <a:gd name="connsiteY7" fmla="*/ 45243 h 188118"/>
                <a:gd name="connsiteX8" fmla="*/ 78582 w 461963"/>
                <a:gd name="connsiteY8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147638 w 461963"/>
                <a:gd name="connsiteY5" fmla="*/ 16668 h 188118"/>
                <a:gd name="connsiteX6" fmla="*/ 0 w 461963"/>
                <a:gd name="connsiteY6" fmla="*/ 0 h 188118"/>
                <a:gd name="connsiteX7" fmla="*/ 0 w 461963"/>
                <a:gd name="connsiteY7" fmla="*/ 42862 h 188118"/>
                <a:gd name="connsiteX8" fmla="*/ 76201 w 461963"/>
                <a:gd name="connsiteY8" fmla="*/ 45243 h 188118"/>
                <a:gd name="connsiteX9" fmla="*/ 78582 w 461963"/>
                <a:gd name="connsiteY9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147638 w 461963"/>
                <a:gd name="connsiteY5" fmla="*/ 16668 h 188118"/>
                <a:gd name="connsiteX6" fmla="*/ 0 w 461963"/>
                <a:gd name="connsiteY6" fmla="*/ 0 h 188118"/>
                <a:gd name="connsiteX7" fmla="*/ 0 w 461963"/>
                <a:gd name="connsiteY7" fmla="*/ 42862 h 188118"/>
                <a:gd name="connsiteX8" fmla="*/ 76201 w 461963"/>
                <a:gd name="connsiteY8" fmla="*/ 45243 h 188118"/>
                <a:gd name="connsiteX9" fmla="*/ 78582 w 461963"/>
                <a:gd name="connsiteY9" fmla="*/ 188118 h 188118"/>
                <a:gd name="connsiteX0" fmla="*/ 78582 w 461963"/>
                <a:gd name="connsiteY0" fmla="*/ 192645 h 192645"/>
                <a:gd name="connsiteX1" fmla="*/ 366713 w 461963"/>
                <a:gd name="connsiteY1" fmla="*/ 192645 h 192645"/>
                <a:gd name="connsiteX2" fmla="*/ 366713 w 461963"/>
                <a:gd name="connsiteY2" fmla="*/ 54533 h 192645"/>
                <a:gd name="connsiteX3" fmla="*/ 461963 w 461963"/>
                <a:gd name="connsiteY3" fmla="*/ 54533 h 192645"/>
                <a:gd name="connsiteX4" fmla="*/ 457200 w 461963"/>
                <a:gd name="connsiteY4" fmla="*/ 6908 h 192645"/>
                <a:gd name="connsiteX5" fmla="*/ 0 w 461963"/>
                <a:gd name="connsiteY5" fmla="*/ 4527 h 192645"/>
                <a:gd name="connsiteX6" fmla="*/ 0 w 461963"/>
                <a:gd name="connsiteY6" fmla="*/ 47389 h 192645"/>
                <a:gd name="connsiteX7" fmla="*/ 76201 w 461963"/>
                <a:gd name="connsiteY7" fmla="*/ 49770 h 192645"/>
                <a:gd name="connsiteX8" fmla="*/ 78582 w 461963"/>
                <a:gd name="connsiteY8" fmla="*/ 192645 h 192645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0 w 461963"/>
                <a:gd name="connsiteY5" fmla="*/ 0 h 188118"/>
                <a:gd name="connsiteX6" fmla="*/ 0 w 461963"/>
                <a:gd name="connsiteY6" fmla="*/ 42862 h 188118"/>
                <a:gd name="connsiteX7" fmla="*/ 76201 w 461963"/>
                <a:gd name="connsiteY7" fmla="*/ 45243 h 188118"/>
                <a:gd name="connsiteX8" fmla="*/ 78582 w 461963"/>
                <a:gd name="connsiteY8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0 w 461963"/>
                <a:gd name="connsiteY5" fmla="*/ 0 h 188118"/>
                <a:gd name="connsiteX6" fmla="*/ 0 w 461963"/>
                <a:gd name="connsiteY6" fmla="*/ 42862 h 188118"/>
                <a:gd name="connsiteX7" fmla="*/ 76201 w 461963"/>
                <a:gd name="connsiteY7" fmla="*/ 45243 h 188118"/>
                <a:gd name="connsiteX8" fmla="*/ 78582 w 461963"/>
                <a:gd name="connsiteY8" fmla="*/ 188118 h 188118"/>
                <a:gd name="connsiteX0" fmla="*/ 78582 w 461963"/>
                <a:gd name="connsiteY0" fmla="*/ 188118 h 201876"/>
                <a:gd name="connsiteX1" fmla="*/ 366713 w 461963"/>
                <a:gd name="connsiteY1" fmla="*/ 188118 h 201876"/>
                <a:gd name="connsiteX2" fmla="*/ 366713 w 461963"/>
                <a:gd name="connsiteY2" fmla="*/ 50006 h 201876"/>
                <a:gd name="connsiteX3" fmla="*/ 461963 w 461963"/>
                <a:gd name="connsiteY3" fmla="*/ 50006 h 201876"/>
                <a:gd name="connsiteX4" fmla="*/ 457200 w 461963"/>
                <a:gd name="connsiteY4" fmla="*/ 2381 h 201876"/>
                <a:gd name="connsiteX5" fmla="*/ 0 w 461963"/>
                <a:gd name="connsiteY5" fmla="*/ 0 h 201876"/>
                <a:gd name="connsiteX6" fmla="*/ 0 w 461963"/>
                <a:gd name="connsiteY6" fmla="*/ 42862 h 201876"/>
                <a:gd name="connsiteX7" fmla="*/ 76201 w 461963"/>
                <a:gd name="connsiteY7" fmla="*/ 45243 h 201876"/>
                <a:gd name="connsiteX8" fmla="*/ 78582 w 461963"/>
                <a:gd name="connsiteY8" fmla="*/ 188118 h 201876"/>
                <a:gd name="connsiteX0" fmla="*/ 78582 w 461963"/>
                <a:gd name="connsiteY0" fmla="*/ 188118 h 207922"/>
                <a:gd name="connsiteX1" fmla="*/ 366713 w 461963"/>
                <a:gd name="connsiteY1" fmla="*/ 188118 h 207922"/>
                <a:gd name="connsiteX2" fmla="*/ 366713 w 461963"/>
                <a:gd name="connsiteY2" fmla="*/ 50006 h 207922"/>
                <a:gd name="connsiteX3" fmla="*/ 461963 w 461963"/>
                <a:gd name="connsiteY3" fmla="*/ 50006 h 207922"/>
                <a:gd name="connsiteX4" fmla="*/ 457200 w 461963"/>
                <a:gd name="connsiteY4" fmla="*/ 2381 h 207922"/>
                <a:gd name="connsiteX5" fmla="*/ 0 w 461963"/>
                <a:gd name="connsiteY5" fmla="*/ 0 h 207922"/>
                <a:gd name="connsiteX6" fmla="*/ 0 w 461963"/>
                <a:gd name="connsiteY6" fmla="*/ 42862 h 207922"/>
                <a:gd name="connsiteX7" fmla="*/ 76201 w 461963"/>
                <a:gd name="connsiteY7" fmla="*/ 45243 h 207922"/>
                <a:gd name="connsiteX8" fmla="*/ 78582 w 461963"/>
                <a:gd name="connsiteY8" fmla="*/ 188118 h 207922"/>
                <a:gd name="connsiteX0" fmla="*/ 78582 w 459582"/>
                <a:gd name="connsiteY0" fmla="*/ 188118 h 207922"/>
                <a:gd name="connsiteX1" fmla="*/ 366713 w 459582"/>
                <a:gd name="connsiteY1" fmla="*/ 188118 h 207922"/>
                <a:gd name="connsiteX2" fmla="*/ 366713 w 459582"/>
                <a:gd name="connsiteY2" fmla="*/ 50006 h 207922"/>
                <a:gd name="connsiteX3" fmla="*/ 459582 w 459582"/>
                <a:gd name="connsiteY3" fmla="*/ 52387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78582 w 459582"/>
                <a:gd name="connsiteY0" fmla="*/ 188118 h 207922"/>
                <a:gd name="connsiteX1" fmla="*/ 366713 w 459582"/>
                <a:gd name="connsiteY1" fmla="*/ 188118 h 207922"/>
                <a:gd name="connsiteX2" fmla="*/ 366713 w 459582"/>
                <a:gd name="connsiteY2" fmla="*/ 50006 h 207922"/>
                <a:gd name="connsiteX3" fmla="*/ 459582 w 459582"/>
                <a:gd name="connsiteY3" fmla="*/ 45243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78582 w 459582"/>
                <a:gd name="connsiteY0" fmla="*/ 188118 h 207922"/>
                <a:gd name="connsiteX1" fmla="*/ 366713 w 459582"/>
                <a:gd name="connsiteY1" fmla="*/ 188118 h 207922"/>
                <a:gd name="connsiteX2" fmla="*/ 383382 w 459582"/>
                <a:gd name="connsiteY2" fmla="*/ 57150 h 207922"/>
                <a:gd name="connsiteX3" fmla="*/ 459582 w 459582"/>
                <a:gd name="connsiteY3" fmla="*/ 45243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78582 w 459582"/>
                <a:gd name="connsiteY0" fmla="*/ 188118 h 207922"/>
                <a:gd name="connsiteX1" fmla="*/ 388144 w 459582"/>
                <a:gd name="connsiteY1" fmla="*/ 188118 h 207922"/>
                <a:gd name="connsiteX2" fmla="*/ 383382 w 459582"/>
                <a:gd name="connsiteY2" fmla="*/ 57150 h 207922"/>
                <a:gd name="connsiteX3" fmla="*/ 459582 w 459582"/>
                <a:gd name="connsiteY3" fmla="*/ 45243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61913 w 459582"/>
                <a:gd name="connsiteY0" fmla="*/ 185737 h 206612"/>
                <a:gd name="connsiteX1" fmla="*/ 388144 w 459582"/>
                <a:gd name="connsiteY1" fmla="*/ 188118 h 206612"/>
                <a:gd name="connsiteX2" fmla="*/ 383382 w 459582"/>
                <a:gd name="connsiteY2" fmla="*/ 57150 h 206612"/>
                <a:gd name="connsiteX3" fmla="*/ 459582 w 459582"/>
                <a:gd name="connsiteY3" fmla="*/ 45243 h 206612"/>
                <a:gd name="connsiteX4" fmla="*/ 457200 w 459582"/>
                <a:gd name="connsiteY4" fmla="*/ 2381 h 206612"/>
                <a:gd name="connsiteX5" fmla="*/ 0 w 459582"/>
                <a:gd name="connsiteY5" fmla="*/ 0 h 206612"/>
                <a:gd name="connsiteX6" fmla="*/ 0 w 459582"/>
                <a:gd name="connsiteY6" fmla="*/ 42862 h 206612"/>
                <a:gd name="connsiteX7" fmla="*/ 76201 w 459582"/>
                <a:gd name="connsiteY7" fmla="*/ 45243 h 206612"/>
                <a:gd name="connsiteX8" fmla="*/ 61913 w 459582"/>
                <a:gd name="connsiteY8" fmla="*/ 185737 h 206612"/>
                <a:gd name="connsiteX0" fmla="*/ 61913 w 459582"/>
                <a:gd name="connsiteY0" fmla="*/ 185737 h 206612"/>
                <a:gd name="connsiteX1" fmla="*/ 388144 w 459582"/>
                <a:gd name="connsiteY1" fmla="*/ 188118 h 206612"/>
                <a:gd name="connsiteX2" fmla="*/ 383382 w 459582"/>
                <a:gd name="connsiteY2" fmla="*/ 57150 h 206612"/>
                <a:gd name="connsiteX3" fmla="*/ 459582 w 459582"/>
                <a:gd name="connsiteY3" fmla="*/ 45243 h 206612"/>
                <a:gd name="connsiteX4" fmla="*/ 457200 w 459582"/>
                <a:gd name="connsiteY4" fmla="*/ 2381 h 206612"/>
                <a:gd name="connsiteX5" fmla="*/ 0 w 459582"/>
                <a:gd name="connsiteY5" fmla="*/ 0 h 206612"/>
                <a:gd name="connsiteX6" fmla="*/ 0 w 459582"/>
                <a:gd name="connsiteY6" fmla="*/ 42862 h 206612"/>
                <a:gd name="connsiteX7" fmla="*/ 57151 w 459582"/>
                <a:gd name="connsiteY7" fmla="*/ 45243 h 206612"/>
                <a:gd name="connsiteX8" fmla="*/ 61913 w 459582"/>
                <a:gd name="connsiteY8" fmla="*/ 185737 h 206612"/>
                <a:gd name="connsiteX0" fmla="*/ 61913 w 459582"/>
                <a:gd name="connsiteY0" fmla="*/ 185737 h 206612"/>
                <a:gd name="connsiteX1" fmla="*/ 388144 w 459582"/>
                <a:gd name="connsiteY1" fmla="*/ 188118 h 206612"/>
                <a:gd name="connsiteX2" fmla="*/ 390526 w 459582"/>
                <a:gd name="connsiteY2" fmla="*/ 57150 h 206612"/>
                <a:gd name="connsiteX3" fmla="*/ 459582 w 459582"/>
                <a:gd name="connsiteY3" fmla="*/ 45243 h 206612"/>
                <a:gd name="connsiteX4" fmla="*/ 457200 w 459582"/>
                <a:gd name="connsiteY4" fmla="*/ 2381 h 206612"/>
                <a:gd name="connsiteX5" fmla="*/ 0 w 459582"/>
                <a:gd name="connsiteY5" fmla="*/ 0 h 206612"/>
                <a:gd name="connsiteX6" fmla="*/ 0 w 459582"/>
                <a:gd name="connsiteY6" fmla="*/ 42862 h 206612"/>
                <a:gd name="connsiteX7" fmla="*/ 57151 w 459582"/>
                <a:gd name="connsiteY7" fmla="*/ 45243 h 206612"/>
                <a:gd name="connsiteX8" fmla="*/ 61913 w 459582"/>
                <a:gd name="connsiteY8" fmla="*/ 185737 h 206612"/>
                <a:gd name="connsiteX0" fmla="*/ 61913 w 457200"/>
                <a:gd name="connsiteY0" fmla="*/ 185737 h 206612"/>
                <a:gd name="connsiteX1" fmla="*/ 388144 w 457200"/>
                <a:gd name="connsiteY1" fmla="*/ 188118 h 206612"/>
                <a:gd name="connsiteX2" fmla="*/ 390526 w 457200"/>
                <a:gd name="connsiteY2" fmla="*/ 57150 h 206612"/>
                <a:gd name="connsiteX3" fmla="*/ 452439 w 457200"/>
                <a:gd name="connsiteY3" fmla="*/ 45243 h 206612"/>
                <a:gd name="connsiteX4" fmla="*/ 457200 w 457200"/>
                <a:gd name="connsiteY4" fmla="*/ 2381 h 206612"/>
                <a:gd name="connsiteX5" fmla="*/ 0 w 457200"/>
                <a:gd name="connsiteY5" fmla="*/ 0 h 206612"/>
                <a:gd name="connsiteX6" fmla="*/ 0 w 457200"/>
                <a:gd name="connsiteY6" fmla="*/ 42862 h 206612"/>
                <a:gd name="connsiteX7" fmla="*/ 57151 w 457200"/>
                <a:gd name="connsiteY7" fmla="*/ 45243 h 206612"/>
                <a:gd name="connsiteX8" fmla="*/ 61913 w 457200"/>
                <a:gd name="connsiteY8" fmla="*/ 185737 h 206612"/>
                <a:gd name="connsiteX0" fmla="*/ 57150 w 457200"/>
                <a:gd name="connsiteY0" fmla="*/ 183356 h 205382"/>
                <a:gd name="connsiteX1" fmla="*/ 388144 w 457200"/>
                <a:gd name="connsiteY1" fmla="*/ 188118 h 205382"/>
                <a:gd name="connsiteX2" fmla="*/ 390526 w 457200"/>
                <a:gd name="connsiteY2" fmla="*/ 57150 h 205382"/>
                <a:gd name="connsiteX3" fmla="*/ 452439 w 457200"/>
                <a:gd name="connsiteY3" fmla="*/ 45243 h 205382"/>
                <a:gd name="connsiteX4" fmla="*/ 457200 w 457200"/>
                <a:gd name="connsiteY4" fmla="*/ 2381 h 205382"/>
                <a:gd name="connsiteX5" fmla="*/ 0 w 457200"/>
                <a:gd name="connsiteY5" fmla="*/ 0 h 205382"/>
                <a:gd name="connsiteX6" fmla="*/ 0 w 457200"/>
                <a:gd name="connsiteY6" fmla="*/ 42862 h 205382"/>
                <a:gd name="connsiteX7" fmla="*/ 57151 w 457200"/>
                <a:gd name="connsiteY7" fmla="*/ 45243 h 205382"/>
                <a:gd name="connsiteX8" fmla="*/ 57150 w 457200"/>
                <a:gd name="connsiteY8" fmla="*/ 183356 h 20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205382">
                  <a:moveTo>
                    <a:pt x="57150" y="183356"/>
                  </a:moveTo>
                  <a:cubicBezTo>
                    <a:pt x="155575" y="214312"/>
                    <a:pt x="301625" y="209549"/>
                    <a:pt x="388144" y="188118"/>
                  </a:cubicBezTo>
                  <a:lnTo>
                    <a:pt x="390526" y="57150"/>
                  </a:lnTo>
                  <a:lnTo>
                    <a:pt x="452439" y="45243"/>
                  </a:lnTo>
                  <a:lnTo>
                    <a:pt x="457200" y="2381"/>
                  </a:lnTo>
                  <a:cubicBezTo>
                    <a:pt x="375444" y="17860"/>
                    <a:pt x="80963" y="24209"/>
                    <a:pt x="0" y="0"/>
                  </a:cubicBezTo>
                  <a:lnTo>
                    <a:pt x="0" y="42862"/>
                  </a:lnTo>
                  <a:lnTo>
                    <a:pt x="57151" y="45243"/>
                  </a:lnTo>
                  <a:cubicBezTo>
                    <a:pt x="57945" y="92868"/>
                    <a:pt x="56356" y="135731"/>
                    <a:pt x="57150" y="18335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82" name="Flowchart: Connector 81"/>
          <p:cNvSpPr/>
          <p:nvPr/>
        </p:nvSpPr>
        <p:spPr>
          <a:xfrm>
            <a:off x="1074544" y="2860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1226944" y="3622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1487265" y="2708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1639665" y="3470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379344" y="30525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1528505" y="3772381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1450689" y="29128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1357055" y="3317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150744" y="2708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1303144" y="3470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1563465" y="2555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1715865" y="3317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4" name="Flowchart: Connector 93"/>
          <p:cNvSpPr/>
          <p:nvPr/>
        </p:nvSpPr>
        <p:spPr>
          <a:xfrm>
            <a:off x="1455544" y="29001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Flowchart: Connector 94"/>
          <p:cNvSpPr/>
          <p:nvPr/>
        </p:nvSpPr>
        <p:spPr>
          <a:xfrm>
            <a:off x="1607944" y="36621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Flowchart: Connector 95"/>
          <p:cNvSpPr/>
          <p:nvPr/>
        </p:nvSpPr>
        <p:spPr>
          <a:xfrm>
            <a:off x="1526889" y="27604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Flowchart: Connector 96"/>
          <p:cNvSpPr/>
          <p:nvPr/>
        </p:nvSpPr>
        <p:spPr>
          <a:xfrm>
            <a:off x="1433255" y="3165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8" name="Flowchart: Connector 97"/>
          <p:cNvSpPr/>
          <p:nvPr/>
        </p:nvSpPr>
        <p:spPr>
          <a:xfrm>
            <a:off x="1219041" y="2936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9" name="Flowchart: Connector 98"/>
          <p:cNvSpPr/>
          <p:nvPr/>
        </p:nvSpPr>
        <p:spPr>
          <a:xfrm>
            <a:off x="1371441" y="3698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0" name="Flowchart: Connector 99"/>
          <p:cNvSpPr/>
          <p:nvPr/>
        </p:nvSpPr>
        <p:spPr>
          <a:xfrm>
            <a:off x="1631762" y="2784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Flowchart: Connector 100"/>
          <p:cNvSpPr/>
          <p:nvPr/>
        </p:nvSpPr>
        <p:spPr>
          <a:xfrm>
            <a:off x="1750068" y="352806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" name="Flowchart: Connector 101"/>
          <p:cNvSpPr/>
          <p:nvPr/>
        </p:nvSpPr>
        <p:spPr>
          <a:xfrm>
            <a:off x="1523841" y="31287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3" name="Flowchart: Connector 102"/>
          <p:cNvSpPr/>
          <p:nvPr/>
        </p:nvSpPr>
        <p:spPr>
          <a:xfrm>
            <a:off x="1623856" y="3165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1595186" y="29890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1501552" y="33939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1287338" y="3165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1107217" y="3564641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8" name="Flowchart: Connector 107"/>
          <p:cNvSpPr/>
          <p:nvPr/>
        </p:nvSpPr>
        <p:spPr>
          <a:xfrm>
            <a:off x="1700059" y="30129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1040452" y="32470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Flowchart: Connector 109"/>
          <p:cNvSpPr/>
          <p:nvPr/>
        </p:nvSpPr>
        <p:spPr>
          <a:xfrm>
            <a:off x="1592138" y="33573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1" name="Flowchart: Connector 110"/>
          <p:cNvSpPr/>
          <p:nvPr/>
        </p:nvSpPr>
        <p:spPr>
          <a:xfrm>
            <a:off x="1077023" y="304143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2" name="Flowchart: Connector 111"/>
          <p:cNvSpPr/>
          <p:nvPr/>
        </p:nvSpPr>
        <p:spPr>
          <a:xfrm>
            <a:off x="1663483" y="32176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1569849" y="3622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1355635" y="33939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1132456" y="3183641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1768356" y="3241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1056256" y="3423194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8" name="Flowchart: Connector 117"/>
          <p:cNvSpPr/>
          <p:nvPr/>
        </p:nvSpPr>
        <p:spPr>
          <a:xfrm>
            <a:off x="1660435" y="35859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9" name="Flowchart: Connector 118"/>
          <p:cNvSpPr/>
          <p:nvPr/>
        </p:nvSpPr>
        <p:spPr>
          <a:xfrm>
            <a:off x="1154845" y="3367664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Flowchart: Connector 119"/>
          <p:cNvSpPr/>
          <p:nvPr/>
        </p:nvSpPr>
        <p:spPr>
          <a:xfrm>
            <a:off x="1731780" y="34462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1" name="Flowchart: Connector 120"/>
          <p:cNvSpPr/>
          <p:nvPr/>
        </p:nvSpPr>
        <p:spPr>
          <a:xfrm>
            <a:off x="1353153" y="27604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2" name="Freeform 121"/>
          <p:cNvSpPr/>
          <p:nvPr/>
        </p:nvSpPr>
        <p:spPr>
          <a:xfrm flipV="1">
            <a:off x="1307015" y="2145141"/>
            <a:ext cx="66937" cy="107802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3" name="Freeform 122"/>
          <p:cNvSpPr/>
          <p:nvPr/>
        </p:nvSpPr>
        <p:spPr>
          <a:xfrm>
            <a:off x="1312270" y="2163134"/>
            <a:ext cx="48810" cy="5616"/>
          </a:xfrm>
          <a:custGeom>
            <a:avLst/>
            <a:gdLst>
              <a:gd name="connsiteX0" fmla="*/ 0 w 33338"/>
              <a:gd name="connsiteY0" fmla="*/ 0 h 2381"/>
              <a:gd name="connsiteX1" fmla="*/ 33338 w 33338"/>
              <a:gd name="connsiteY1" fmla="*/ 2381 h 2381"/>
              <a:gd name="connsiteX2" fmla="*/ 0 w 33338"/>
              <a:gd name="connsiteY2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38" h="2381">
                <a:moveTo>
                  <a:pt x="0" y="0"/>
                </a:moveTo>
                <a:lnTo>
                  <a:pt x="33338" y="238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4" name="Freeform 123"/>
          <p:cNvSpPr/>
          <p:nvPr/>
        </p:nvSpPr>
        <p:spPr>
          <a:xfrm>
            <a:off x="931864" y="2440826"/>
            <a:ext cx="1023936" cy="1673040"/>
          </a:xfrm>
          <a:custGeom>
            <a:avLst/>
            <a:gdLst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1087172"/>
              <a:gd name="connsiteX1" fmla="*/ 912018 w 912018"/>
              <a:gd name="connsiteY1" fmla="*/ 0 h 1087172"/>
              <a:gd name="connsiteX2" fmla="*/ 907256 w 912018"/>
              <a:gd name="connsiteY2" fmla="*/ 888206 h 1087172"/>
              <a:gd name="connsiteX3" fmla="*/ 14287 w 912018"/>
              <a:gd name="connsiteY3" fmla="*/ 888206 h 1087172"/>
              <a:gd name="connsiteX4" fmla="*/ 0 w 912018"/>
              <a:gd name="connsiteY4" fmla="*/ 0 h 1087172"/>
              <a:gd name="connsiteX0" fmla="*/ 0 w 912018"/>
              <a:gd name="connsiteY0" fmla="*/ 0 h 1230241"/>
              <a:gd name="connsiteX1" fmla="*/ 912018 w 912018"/>
              <a:gd name="connsiteY1" fmla="*/ 0 h 1230241"/>
              <a:gd name="connsiteX2" fmla="*/ 907256 w 912018"/>
              <a:gd name="connsiteY2" fmla="*/ 888206 h 1230241"/>
              <a:gd name="connsiteX3" fmla="*/ 14287 w 912018"/>
              <a:gd name="connsiteY3" fmla="*/ 888206 h 1230241"/>
              <a:gd name="connsiteX4" fmla="*/ 0 w 912018"/>
              <a:gd name="connsiteY4" fmla="*/ 0 h 1230241"/>
              <a:gd name="connsiteX0" fmla="*/ 0 w 912018"/>
              <a:gd name="connsiteY0" fmla="*/ 0 h 1240942"/>
              <a:gd name="connsiteX1" fmla="*/ 912018 w 912018"/>
              <a:gd name="connsiteY1" fmla="*/ 0 h 1240942"/>
              <a:gd name="connsiteX2" fmla="*/ 907256 w 912018"/>
              <a:gd name="connsiteY2" fmla="*/ 888206 h 1240942"/>
              <a:gd name="connsiteX3" fmla="*/ 14287 w 912018"/>
              <a:gd name="connsiteY3" fmla="*/ 888206 h 1240942"/>
              <a:gd name="connsiteX4" fmla="*/ 0 w 912018"/>
              <a:gd name="connsiteY4" fmla="*/ 0 h 124094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14287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4399"/>
              <a:gd name="connsiteY0" fmla="*/ 9525 h 1249872"/>
              <a:gd name="connsiteX1" fmla="*/ 914399 w 914399"/>
              <a:gd name="connsiteY1" fmla="*/ 0 h 1249872"/>
              <a:gd name="connsiteX2" fmla="*/ 909637 w 914399"/>
              <a:gd name="connsiteY2" fmla="*/ 888206 h 1249872"/>
              <a:gd name="connsiteX3" fmla="*/ 7143 w 914399"/>
              <a:gd name="connsiteY3" fmla="*/ 888206 h 1249872"/>
              <a:gd name="connsiteX4" fmla="*/ 0 w 914399"/>
              <a:gd name="connsiteY4" fmla="*/ 9525 h 1249872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0 h 1249872"/>
              <a:gd name="connsiteX1" fmla="*/ 921543 w 921543"/>
              <a:gd name="connsiteY1" fmla="*/ 7144 h 1249872"/>
              <a:gd name="connsiteX2" fmla="*/ 909637 w 921543"/>
              <a:gd name="connsiteY2" fmla="*/ 888206 h 1249872"/>
              <a:gd name="connsiteX3" fmla="*/ 7143 w 921543"/>
              <a:gd name="connsiteY3" fmla="*/ 888206 h 1249872"/>
              <a:gd name="connsiteX4" fmla="*/ 0 w 921543"/>
              <a:gd name="connsiteY4" fmla="*/ 0 h 1249872"/>
              <a:gd name="connsiteX0" fmla="*/ 0 w 1000918"/>
              <a:gd name="connsiteY0" fmla="*/ 11906 h 1261778"/>
              <a:gd name="connsiteX1" fmla="*/ 1000918 w 1000918"/>
              <a:gd name="connsiteY1" fmla="*/ 0 h 1261778"/>
              <a:gd name="connsiteX2" fmla="*/ 909637 w 1000918"/>
              <a:gd name="connsiteY2" fmla="*/ 900112 h 1261778"/>
              <a:gd name="connsiteX3" fmla="*/ 7143 w 1000918"/>
              <a:gd name="connsiteY3" fmla="*/ 900112 h 1261778"/>
              <a:gd name="connsiteX4" fmla="*/ 0 w 1000918"/>
              <a:gd name="connsiteY4" fmla="*/ 11906 h 1261778"/>
              <a:gd name="connsiteX0" fmla="*/ 0 w 1016793"/>
              <a:gd name="connsiteY0" fmla="*/ 15081 h 1261778"/>
              <a:gd name="connsiteX1" fmla="*/ 1016793 w 1016793"/>
              <a:gd name="connsiteY1" fmla="*/ 0 h 1261778"/>
              <a:gd name="connsiteX2" fmla="*/ 925512 w 1016793"/>
              <a:gd name="connsiteY2" fmla="*/ 900112 h 1261778"/>
              <a:gd name="connsiteX3" fmla="*/ 23018 w 1016793"/>
              <a:gd name="connsiteY3" fmla="*/ 900112 h 1261778"/>
              <a:gd name="connsiteX4" fmla="*/ 0 w 1016793"/>
              <a:gd name="connsiteY4" fmla="*/ 15081 h 1261778"/>
              <a:gd name="connsiteX0" fmla="*/ 0 w 1016793"/>
              <a:gd name="connsiteY0" fmla="*/ 15081 h 1637023"/>
              <a:gd name="connsiteX1" fmla="*/ 1016793 w 1016793"/>
              <a:gd name="connsiteY1" fmla="*/ 0 h 1637023"/>
              <a:gd name="connsiteX2" fmla="*/ 925512 w 1016793"/>
              <a:gd name="connsiteY2" fmla="*/ 900112 h 1637023"/>
              <a:gd name="connsiteX3" fmla="*/ 793 w 1016793"/>
              <a:gd name="connsiteY3" fmla="*/ 1452562 h 1637023"/>
              <a:gd name="connsiteX4" fmla="*/ 0 w 1016793"/>
              <a:gd name="connsiteY4" fmla="*/ 15081 h 1637023"/>
              <a:gd name="connsiteX0" fmla="*/ 0 w 1016793"/>
              <a:gd name="connsiteY0" fmla="*/ 15081 h 1819069"/>
              <a:gd name="connsiteX1" fmla="*/ 1016793 w 1016793"/>
              <a:gd name="connsiteY1" fmla="*/ 0 h 1819069"/>
              <a:gd name="connsiteX2" fmla="*/ 1008062 w 1016793"/>
              <a:gd name="connsiteY2" fmla="*/ 1462087 h 1819069"/>
              <a:gd name="connsiteX3" fmla="*/ 793 w 1016793"/>
              <a:gd name="connsiteY3" fmla="*/ 1452562 h 1819069"/>
              <a:gd name="connsiteX4" fmla="*/ 0 w 1016793"/>
              <a:gd name="connsiteY4" fmla="*/ 15081 h 1819069"/>
              <a:gd name="connsiteX0" fmla="*/ 0 w 1016793"/>
              <a:gd name="connsiteY0" fmla="*/ 15081 h 1735001"/>
              <a:gd name="connsiteX1" fmla="*/ 1016793 w 1016793"/>
              <a:gd name="connsiteY1" fmla="*/ 0 h 1735001"/>
              <a:gd name="connsiteX2" fmla="*/ 1008062 w 1016793"/>
              <a:gd name="connsiteY2" fmla="*/ 1462087 h 1735001"/>
              <a:gd name="connsiteX3" fmla="*/ 793 w 1016793"/>
              <a:gd name="connsiteY3" fmla="*/ 1452562 h 1735001"/>
              <a:gd name="connsiteX4" fmla="*/ 0 w 1016793"/>
              <a:gd name="connsiteY4" fmla="*/ 15081 h 1735001"/>
              <a:gd name="connsiteX0" fmla="*/ 0 w 1016793"/>
              <a:gd name="connsiteY0" fmla="*/ 15081 h 1686215"/>
              <a:gd name="connsiteX1" fmla="*/ 1016793 w 1016793"/>
              <a:gd name="connsiteY1" fmla="*/ 0 h 1686215"/>
              <a:gd name="connsiteX2" fmla="*/ 1008062 w 1016793"/>
              <a:gd name="connsiteY2" fmla="*/ 1462087 h 1686215"/>
              <a:gd name="connsiteX3" fmla="*/ 793 w 1016793"/>
              <a:gd name="connsiteY3" fmla="*/ 1452562 h 1686215"/>
              <a:gd name="connsiteX4" fmla="*/ 0 w 1016793"/>
              <a:gd name="connsiteY4" fmla="*/ 15081 h 1686215"/>
              <a:gd name="connsiteX0" fmla="*/ 0 w 1016793"/>
              <a:gd name="connsiteY0" fmla="*/ 15081 h 1688121"/>
              <a:gd name="connsiteX1" fmla="*/ 1016793 w 1016793"/>
              <a:gd name="connsiteY1" fmla="*/ 0 h 1688121"/>
              <a:gd name="connsiteX2" fmla="*/ 1008062 w 1016793"/>
              <a:gd name="connsiteY2" fmla="*/ 1462087 h 1688121"/>
              <a:gd name="connsiteX3" fmla="*/ 793 w 1016793"/>
              <a:gd name="connsiteY3" fmla="*/ 1452562 h 1688121"/>
              <a:gd name="connsiteX4" fmla="*/ 0 w 1016793"/>
              <a:gd name="connsiteY4" fmla="*/ 15081 h 1688121"/>
              <a:gd name="connsiteX0" fmla="*/ 0 w 1023936"/>
              <a:gd name="connsiteY0" fmla="*/ 0 h 1673040"/>
              <a:gd name="connsiteX1" fmla="*/ 1023936 w 1023936"/>
              <a:gd name="connsiteY1" fmla="*/ 6351 h 1673040"/>
              <a:gd name="connsiteX2" fmla="*/ 1008062 w 1023936"/>
              <a:gd name="connsiteY2" fmla="*/ 1447006 h 1673040"/>
              <a:gd name="connsiteX3" fmla="*/ 793 w 1023936"/>
              <a:gd name="connsiteY3" fmla="*/ 1437481 h 1673040"/>
              <a:gd name="connsiteX4" fmla="*/ 0 w 1023936"/>
              <a:gd name="connsiteY4" fmla="*/ 0 h 1673040"/>
              <a:gd name="connsiteX0" fmla="*/ 0 w 1023936"/>
              <a:gd name="connsiteY0" fmla="*/ 0 h 1673040"/>
              <a:gd name="connsiteX1" fmla="*/ 1023936 w 1023936"/>
              <a:gd name="connsiteY1" fmla="*/ 6351 h 1673040"/>
              <a:gd name="connsiteX2" fmla="*/ 1008062 w 1023936"/>
              <a:gd name="connsiteY2" fmla="*/ 1447006 h 1673040"/>
              <a:gd name="connsiteX3" fmla="*/ 793 w 1023936"/>
              <a:gd name="connsiteY3" fmla="*/ 1437481 h 1673040"/>
              <a:gd name="connsiteX4" fmla="*/ 0 w 1023936"/>
              <a:gd name="connsiteY4" fmla="*/ 0 h 1673040"/>
              <a:gd name="connsiteX0" fmla="*/ 0 w 1023936"/>
              <a:gd name="connsiteY0" fmla="*/ 0 h 1673040"/>
              <a:gd name="connsiteX1" fmla="*/ 1023936 w 1023936"/>
              <a:gd name="connsiteY1" fmla="*/ 6351 h 1673040"/>
              <a:gd name="connsiteX2" fmla="*/ 1008062 w 1023936"/>
              <a:gd name="connsiteY2" fmla="*/ 1447006 h 1673040"/>
              <a:gd name="connsiteX3" fmla="*/ 793 w 1023936"/>
              <a:gd name="connsiteY3" fmla="*/ 1437481 h 1673040"/>
              <a:gd name="connsiteX4" fmla="*/ 0 w 1023936"/>
              <a:gd name="connsiteY4" fmla="*/ 0 h 167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936" h="1673040">
                <a:moveTo>
                  <a:pt x="0" y="0"/>
                </a:moveTo>
                <a:cubicBezTo>
                  <a:pt x="306388" y="114300"/>
                  <a:pt x="838992" y="73025"/>
                  <a:pt x="1023936" y="6351"/>
                </a:cubicBezTo>
                <a:cubicBezTo>
                  <a:pt x="1022349" y="302420"/>
                  <a:pt x="1009649" y="1150937"/>
                  <a:pt x="1008062" y="1447006"/>
                </a:cubicBezTo>
                <a:cubicBezTo>
                  <a:pt x="862805" y="1697037"/>
                  <a:pt x="272255" y="1799430"/>
                  <a:pt x="793" y="1437481"/>
                </a:cubicBezTo>
                <a:cubicBezTo>
                  <a:pt x="-794" y="1141412"/>
                  <a:pt x="1587" y="296069"/>
                  <a:pt x="0" y="0"/>
                </a:cubicBezTo>
                <a:close/>
              </a:path>
            </a:pathLst>
          </a:custGeom>
          <a:gradFill>
            <a:gsLst>
              <a:gs pos="79000">
                <a:srgbClr val="92D050">
                  <a:lumMod val="42000"/>
                  <a:lumOff val="58000"/>
                  <a:alpha val="55000"/>
                </a:srgbClr>
              </a:gs>
              <a:gs pos="27500">
                <a:srgbClr val="92D050">
                  <a:alpha val="60000"/>
                </a:srgbClr>
              </a:gs>
              <a:gs pos="100000">
                <a:srgbClr val="008080">
                  <a:alpha val="70000"/>
                </a:srgbClr>
              </a:gs>
              <a:gs pos="0">
                <a:srgbClr val="008080">
                  <a:alpha val="35000"/>
                </a:srgbClr>
              </a:gs>
              <a:gs pos="53000">
                <a:schemeClr val="bg1">
                  <a:alpha val="59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50"/>
          <a:stretch/>
        </p:blipFill>
        <p:spPr>
          <a:xfrm>
            <a:off x="918074" y="2433832"/>
            <a:ext cx="1036234" cy="75267"/>
          </a:xfrm>
          <a:prstGeom prst="rect">
            <a:avLst/>
          </a:prstGeom>
        </p:spPr>
      </p:pic>
      <p:sp>
        <p:nvSpPr>
          <p:cNvPr id="129" name="Oval 13"/>
          <p:cNvSpPr/>
          <p:nvPr/>
        </p:nvSpPr>
        <p:spPr>
          <a:xfrm>
            <a:off x="2407920" y="2204994"/>
            <a:ext cx="926306" cy="144540"/>
          </a:xfrm>
          <a:custGeom>
            <a:avLst/>
            <a:gdLst>
              <a:gd name="connsiteX0" fmla="*/ 0 w 914400"/>
              <a:gd name="connsiteY0" fmla="*/ 67496 h 134992"/>
              <a:gd name="connsiteX1" fmla="*/ 457200 w 914400"/>
              <a:gd name="connsiteY1" fmla="*/ 0 h 134992"/>
              <a:gd name="connsiteX2" fmla="*/ 914400 w 914400"/>
              <a:gd name="connsiteY2" fmla="*/ 67496 h 134992"/>
              <a:gd name="connsiteX3" fmla="*/ 457200 w 914400"/>
              <a:gd name="connsiteY3" fmla="*/ 134992 h 134992"/>
              <a:gd name="connsiteX4" fmla="*/ 0 w 914400"/>
              <a:gd name="connsiteY4" fmla="*/ 67496 h 134992"/>
              <a:gd name="connsiteX0" fmla="*/ 0 w 926306"/>
              <a:gd name="connsiteY0" fmla="*/ 67510 h 135023"/>
              <a:gd name="connsiteX1" fmla="*/ 457200 w 926306"/>
              <a:gd name="connsiteY1" fmla="*/ 14 h 135023"/>
              <a:gd name="connsiteX2" fmla="*/ 926306 w 926306"/>
              <a:gd name="connsiteY2" fmla="*/ 72273 h 135023"/>
              <a:gd name="connsiteX3" fmla="*/ 457200 w 926306"/>
              <a:gd name="connsiteY3" fmla="*/ 135006 h 135023"/>
              <a:gd name="connsiteX4" fmla="*/ 0 w 926306"/>
              <a:gd name="connsiteY4" fmla="*/ 67510 h 135023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306" h="144540">
                <a:moveTo>
                  <a:pt x="0" y="67507"/>
                </a:moveTo>
                <a:cubicBezTo>
                  <a:pt x="0" y="43421"/>
                  <a:pt x="302816" y="-783"/>
                  <a:pt x="457200" y="11"/>
                </a:cubicBezTo>
                <a:cubicBezTo>
                  <a:pt x="611584" y="805"/>
                  <a:pt x="926306" y="34993"/>
                  <a:pt x="926306" y="72270"/>
                </a:cubicBezTo>
                <a:cubicBezTo>
                  <a:pt x="926306" y="109547"/>
                  <a:pt x="687785" y="145322"/>
                  <a:pt x="457200" y="144528"/>
                </a:cubicBezTo>
                <a:cubicBezTo>
                  <a:pt x="226615" y="143734"/>
                  <a:pt x="0" y="91593"/>
                  <a:pt x="0" y="67507"/>
                </a:cubicBezTo>
                <a:close/>
              </a:path>
            </a:pathLst>
          </a:custGeom>
          <a:gradFill flip="none" rotWithShape="1">
            <a:gsLst>
              <a:gs pos="70000">
                <a:srgbClr val="92D050">
                  <a:alpha val="53000"/>
                </a:srgbClr>
              </a:gs>
              <a:gs pos="85000">
                <a:srgbClr val="008080">
                  <a:alpha val="35000"/>
                </a:srgbClr>
              </a:gs>
              <a:gs pos="0">
                <a:schemeClr val="bg1">
                  <a:alpha val="5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2" name="Freeform 131"/>
          <p:cNvSpPr/>
          <p:nvPr/>
        </p:nvSpPr>
        <p:spPr>
          <a:xfrm>
            <a:off x="2593635" y="1962135"/>
            <a:ext cx="296695" cy="367277"/>
          </a:xfrm>
          <a:custGeom>
            <a:avLst/>
            <a:gdLst>
              <a:gd name="connsiteX0" fmla="*/ 42863 w 188119"/>
              <a:gd name="connsiteY0" fmla="*/ 359569 h 404512"/>
              <a:gd name="connsiteX1" fmla="*/ 0 w 188119"/>
              <a:gd name="connsiteY1" fmla="*/ 278606 h 404512"/>
              <a:gd name="connsiteX2" fmla="*/ 4763 w 188119"/>
              <a:gd name="connsiteY2" fmla="*/ 235744 h 404512"/>
              <a:gd name="connsiteX3" fmla="*/ 4763 w 188119"/>
              <a:gd name="connsiteY3" fmla="*/ 202406 h 404512"/>
              <a:gd name="connsiteX4" fmla="*/ 9525 w 188119"/>
              <a:gd name="connsiteY4" fmla="*/ 195263 h 404512"/>
              <a:gd name="connsiteX5" fmla="*/ 14288 w 188119"/>
              <a:gd name="connsiteY5" fmla="*/ 173831 h 404512"/>
              <a:gd name="connsiteX6" fmla="*/ 19050 w 188119"/>
              <a:gd name="connsiteY6" fmla="*/ 150019 h 404512"/>
              <a:gd name="connsiteX7" fmla="*/ 21431 w 188119"/>
              <a:gd name="connsiteY7" fmla="*/ 140494 h 404512"/>
              <a:gd name="connsiteX8" fmla="*/ 23813 w 188119"/>
              <a:gd name="connsiteY8" fmla="*/ 128588 h 404512"/>
              <a:gd name="connsiteX9" fmla="*/ 26194 w 188119"/>
              <a:gd name="connsiteY9" fmla="*/ 119063 h 404512"/>
              <a:gd name="connsiteX10" fmla="*/ 26194 w 188119"/>
              <a:gd name="connsiteY10" fmla="*/ 109538 h 404512"/>
              <a:gd name="connsiteX11" fmla="*/ 26194 w 188119"/>
              <a:gd name="connsiteY11" fmla="*/ 102394 h 404512"/>
              <a:gd name="connsiteX12" fmla="*/ 23813 w 188119"/>
              <a:gd name="connsiteY12" fmla="*/ 71438 h 404512"/>
              <a:gd name="connsiteX13" fmla="*/ 26194 w 188119"/>
              <a:gd name="connsiteY13" fmla="*/ 30956 h 404512"/>
              <a:gd name="connsiteX14" fmla="*/ 42863 w 188119"/>
              <a:gd name="connsiteY14" fmla="*/ 11906 h 404512"/>
              <a:gd name="connsiteX15" fmla="*/ 50006 w 188119"/>
              <a:gd name="connsiteY15" fmla="*/ 4763 h 404512"/>
              <a:gd name="connsiteX16" fmla="*/ 54769 w 188119"/>
              <a:gd name="connsiteY16" fmla="*/ 0 h 404512"/>
              <a:gd name="connsiteX17" fmla="*/ 92869 w 188119"/>
              <a:gd name="connsiteY17" fmla="*/ 2381 h 404512"/>
              <a:gd name="connsiteX18" fmla="*/ 142875 w 188119"/>
              <a:gd name="connsiteY18" fmla="*/ 11906 h 404512"/>
              <a:gd name="connsiteX19" fmla="*/ 164306 w 188119"/>
              <a:gd name="connsiteY19" fmla="*/ 57150 h 404512"/>
              <a:gd name="connsiteX20" fmla="*/ 169069 w 188119"/>
              <a:gd name="connsiteY20" fmla="*/ 78581 h 404512"/>
              <a:gd name="connsiteX21" fmla="*/ 176213 w 188119"/>
              <a:gd name="connsiteY21" fmla="*/ 83344 h 404512"/>
              <a:gd name="connsiteX22" fmla="*/ 188119 w 188119"/>
              <a:gd name="connsiteY22" fmla="*/ 128588 h 404512"/>
              <a:gd name="connsiteX23" fmla="*/ 161925 w 188119"/>
              <a:gd name="connsiteY23" fmla="*/ 195263 h 404512"/>
              <a:gd name="connsiteX24" fmla="*/ 161925 w 188119"/>
              <a:gd name="connsiteY24" fmla="*/ 219075 h 404512"/>
              <a:gd name="connsiteX25" fmla="*/ 173831 w 188119"/>
              <a:gd name="connsiteY25" fmla="*/ 242888 h 404512"/>
              <a:gd name="connsiteX26" fmla="*/ 185738 w 188119"/>
              <a:gd name="connsiteY26" fmla="*/ 266700 h 404512"/>
              <a:gd name="connsiteX27" fmla="*/ 185738 w 188119"/>
              <a:gd name="connsiteY27" fmla="*/ 283369 h 404512"/>
              <a:gd name="connsiteX28" fmla="*/ 183356 w 188119"/>
              <a:gd name="connsiteY28" fmla="*/ 311944 h 404512"/>
              <a:gd name="connsiteX29" fmla="*/ 126206 w 188119"/>
              <a:gd name="connsiteY29" fmla="*/ 330994 h 404512"/>
              <a:gd name="connsiteX30" fmla="*/ 126206 w 188119"/>
              <a:gd name="connsiteY30" fmla="*/ 357188 h 404512"/>
              <a:gd name="connsiteX31" fmla="*/ 119063 w 188119"/>
              <a:gd name="connsiteY31" fmla="*/ 383381 h 404512"/>
              <a:gd name="connsiteX32" fmla="*/ 100013 w 188119"/>
              <a:gd name="connsiteY32" fmla="*/ 400050 h 404512"/>
              <a:gd name="connsiteX33" fmla="*/ 90488 w 188119"/>
              <a:gd name="connsiteY33" fmla="*/ 402431 h 404512"/>
              <a:gd name="connsiteX34" fmla="*/ 42863 w 188119"/>
              <a:gd name="connsiteY34" fmla="*/ 359569 h 40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8119" h="404512">
                <a:moveTo>
                  <a:pt x="42863" y="359569"/>
                </a:moveTo>
                <a:lnTo>
                  <a:pt x="0" y="278606"/>
                </a:lnTo>
                <a:lnTo>
                  <a:pt x="4763" y="235744"/>
                </a:lnTo>
                <a:lnTo>
                  <a:pt x="4763" y="202406"/>
                </a:lnTo>
                <a:lnTo>
                  <a:pt x="9525" y="195263"/>
                </a:lnTo>
                <a:cubicBezTo>
                  <a:pt x="11113" y="188119"/>
                  <a:pt x="12780" y="180992"/>
                  <a:pt x="14288" y="173831"/>
                </a:cubicBezTo>
                <a:cubicBezTo>
                  <a:pt x="15956" y="165910"/>
                  <a:pt x="17354" y="157934"/>
                  <a:pt x="19050" y="150019"/>
                </a:cubicBezTo>
                <a:cubicBezTo>
                  <a:pt x="19736" y="146819"/>
                  <a:pt x="20721" y="143689"/>
                  <a:pt x="21431" y="140494"/>
                </a:cubicBezTo>
                <a:cubicBezTo>
                  <a:pt x="22309" y="136543"/>
                  <a:pt x="22935" y="132539"/>
                  <a:pt x="23813" y="128588"/>
                </a:cubicBezTo>
                <a:cubicBezTo>
                  <a:pt x="24523" y="125393"/>
                  <a:pt x="25788" y="122310"/>
                  <a:pt x="26194" y="119063"/>
                </a:cubicBezTo>
                <a:cubicBezTo>
                  <a:pt x="26588" y="115913"/>
                  <a:pt x="26194" y="112713"/>
                  <a:pt x="26194" y="109538"/>
                </a:cubicBezTo>
                <a:lnTo>
                  <a:pt x="26194" y="102394"/>
                </a:lnTo>
                <a:lnTo>
                  <a:pt x="23813" y="71438"/>
                </a:lnTo>
                <a:lnTo>
                  <a:pt x="26194" y="30956"/>
                </a:lnTo>
                <a:cubicBezTo>
                  <a:pt x="31750" y="24606"/>
                  <a:pt x="37187" y="18149"/>
                  <a:pt x="42863" y="11906"/>
                </a:cubicBezTo>
                <a:cubicBezTo>
                  <a:pt x="45128" y="9414"/>
                  <a:pt x="50006" y="4763"/>
                  <a:pt x="50006" y="4763"/>
                </a:cubicBezTo>
                <a:lnTo>
                  <a:pt x="54769" y="0"/>
                </a:lnTo>
                <a:lnTo>
                  <a:pt x="92869" y="2381"/>
                </a:lnTo>
                <a:lnTo>
                  <a:pt x="142875" y="11906"/>
                </a:lnTo>
                <a:lnTo>
                  <a:pt x="164306" y="57150"/>
                </a:lnTo>
                <a:cubicBezTo>
                  <a:pt x="165894" y="64294"/>
                  <a:pt x="166041" y="71919"/>
                  <a:pt x="169069" y="78581"/>
                </a:cubicBezTo>
                <a:cubicBezTo>
                  <a:pt x="170253" y="81187"/>
                  <a:pt x="176213" y="83344"/>
                  <a:pt x="176213" y="83344"/>
                </a:cubicBezTo>
                <a:lnTo>
                  <a:pt x="188119" y="128588"/>
                </a:lnTo>
                <a:lnTo>
                  <a:pt x="161925" y="195263"/>
                </a:lnTo>
                <a:lnTo>
                  <a:pt x="161925" y="219075"/>
                </a:lnTo>
                <a:lnTo>
                  <a:pt x="173831" y="242888"/>
                </a:lnTo>
                <a:cubicBezTo>
                  <a:pt x="183812" y="265345"/>
                  <a:pt x="177827" y="258792"/>
                  <a:pt x="185738" y="266700"/>
                </a:cubicBezTo>
                <a:lnTo>
                  <a:pt x="185738" y="283369"/>
                </a:lnTo>
                <a:lnTo>
                  <a:pt x="183356" y="311944"/>
                </a:lnTo>
                <a:lnTo>
                  <a:pt x="126206" y="330994"/>
                </a:lnTo>
                <a:lnTo>
                  <a:pt x="126206" y="357188"/>
                </a:lnTo>
                <a:lnTo>
                  <a:pt x="119063" y="383381"/>
                </a:lnTo>
                <a:cubicBezTo>
                  <a:pt x="112713" y="388937"/>
                  <a:pt x="107034" y="395370"/>
                  <a:pt x="100013" y="400050"/>
                </a:cubicBezTo>
                <a:cubicBezTo>
                  <a:pt x="97290" y="401865"/>
                  <a:pt x="93635" y="401532"/>
                  <a:pt x="90488" y="402431"/>
                </a:cubicBezTo>
                <a:cubicBezTo>
                  <a:pt x="70729" y="408077"/>
                  <a:pt x="97471" y="404813"/>
                  <a:pt x="42863" y="359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2774629" y="1935798"/>
            <a:ext cx="296695" cy="367277"/>
          </a:xfrm>
          <a:custGeom>
            <a:avLst/>
            <a:gdLst>
              <a:gd name="connsiteX0" fmla="*/ 42863 w 188119"/>
              <a:gd name="connsiteY0" fmla="*/ 359569 h 404512"/>
              <a:gd name="connsiteX1" fmla="*/ 0 w 188119"/>
              <a:gd name="connsiteY1" fmla="*/ 278606 h 404512"/>
              <a:gd name="connsiteX2" fmla="*/ 4763 w 188119"/>
              <a:gd name="connsiteY2" fmla="*/ 235744 h 404512"/>
              <a:gd name="connsiteX3" fmla="*/ 4763 w 188119"/>
              <a:gd name="connsiteY3" fmla="*/ 202406 h 404512"/>
              <a:gd name="connsiteX4" fmla="*/ 9525 w 188119"/>
              <a:gd name="connsiteY4" fmla="*/ 195263 h 404512"/>
              <a:gd name="connsiteX5" fmla="*/ 14288 w 188119"/>
              <a:gd name="connsiteY5" fmla="*/ 173831 h 404512"/>
              <a:gd name="connsiteX6" fmla="*/ 19050 w 188119"/>
              <a:gd name="connsiteY6" fmla="*/ 150019 h 404512"/>
              <a:gd name="connsiteX7" fmla="*/ 21431 w 188119"/>
              <a:gd name="connsiteY7" fmla="*/ 140494 h 404512"/>
              <a:gd name="connsiteX8" fmla="*/ 23813 w 188119"/>
              <a:gd name="connsiteY8" fmla="*/ 128588 h 404512"/>
              <a:gd name="connsiteX9" fmla="*/ 26194 w 188119"/>
              <a:gd name="connsiteY9" fmla="*/ 119063 h 404512"/>
              <a:gd name="connsiteX10" fmla="*/ 26194 w 188119"/>
              <a:gd name="connsiteY10" fmla="*/ 109538 h 404512"/>
              <a:gd name="connsiteX11" fmla="*/ 26194 w 188119"/>
              <a:gd name="connsiteY11" fmla="*/ 102394 h 404512"/>
              <a:gd name="connsiteX12" fmla="*/ 23813 w 188119"/>
              <a:gd name="connsiteY12" fmla="*/ 71438 h 404512"/>
              <a:gd name="connsiteX13" fmla="*/ 26194 w 188119"/>
              <a:gd name="connsiteY13" fmla="*/ 30956 h 404512"/>
              <a:gd name="connsiteX14" fmla="*/ 42863 w 188119"/>
              <a:gd name="connsiteY14" fmla="*/ 11906 h 404512"/>
              <a:gd name="connsiteX15" fmla="*/ 50006 w 188119"/>
              <a:gd name="connsiteY15" fmla="*/ 4763 h 404512"/>
              <a:gd name="connsiteX16" fmla="*/ 54769 w 188119"/>
              <a:gd name="connsiteY16" fmla="*/ 0 h 404512"/>
              <a:gd name="connsiteX17" fmla="*/ 92869 w 188119"/>
              <a:gd name="connsiteY17" fmla="*/ 2381 h 404512"/>
              <a:gd name="connsiteX18" fmla="*/ 142875 w 188119"/>
              <a:gd name="connsiteY18" fmla="*/ 11906 h 404512"/>
              <a:gd name="connsiteX19" fmla="*/ 164306 w 188119"/>
              <a:gd name="connsiteY19" fmla="*/ 57150 h 404512"/>
              <a:gd name="connsiteX20" fmla="*/ 169069 w 188119"/>
              <a:gd name="connsiteY20" fmla="*/ 78581 h 404512"/>
              <a:gd name="connsiteX21" fmla="*/ 176213 w 188119"/>
              <a:gd name="connsiteY21" fmla="*/ 83344 h 404512"/>
              <a:gd name="connsiteX22" fmla="*/ 188119 w 188119"/>
              <a:gd name="connsiteY22" fmla="*/ 128588 h 404512"/>
              <a:gd name="connsiteX23" fmla="*/ 161925 w 188119"/>
              <a:gd name="connsiteY23" fmla="*/ 195263 h 404512"/>
              <a:gd name="connsiteX24" fmla="*/ 161925 w 188119"/>
              <a:gd name="connsiteY24" fmla="*/ 219075 h 404512"/>
              <a:gd name="connsiteX25" fmla="*/ 173831 w 188119"/>
              <a:gd name="connsiteY25" fmla="*/ 242888 h 404512"/>
              <a:gd name="connsiteX26" fmla="*/ 185738 w 188119"/>
              <a:gd name="connsiteY26" fmla="*/ 266700 h 404512"/>
              <a:gd name="connsiteX27" fmla="*/ 185738 w 188119"/>
              <a:gd name="connsiteY27" fmla="*/ 283369 h 404512"/>
              <a:gd name="connsiteX28" fmla="*/ 183356 w 188119"/>
              <a:gd name="connsiteY28" fmla="*/ 311944 h 404512"/>
              <a:gd name="connsiteX29" fmla="*/ 126206 w 188119"/>
              <a:gd name="connsiteY29" fmla="*/ 330994 h 404512"/>
              <a:gd name="connsiteX30" fmla="*/ 126206 w 188119"/>
              <a:gd name="connsiteY30" fmla="*/ 357188 h 404512"/>
              <a:gd name="connsiteX31" fmla="*/ 119063 w 188119"/>
              <a:gd name="connsiteY31" fmla="*/ 383381 h 404512"/>
              <a:gd name="connsiteX32" fmla="*/ 100013 w 188119"/>
              <a:gd name="connsiteY32" fmla="*/ 400050 h 404512"/>
              <a:gd name="connsiteX33" fmla="*/ 90488 w 188119"/>
              <a:gd name="connsiteY33" fmla="*/ 402431 h 404512"/>
              <a:gd name="connsiteX34" fmla="*/ 42863 w 188119"/>
              <a:gd name="connsiteY34" fmla="*/ 359569 h 40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8119" h="404512">
                <a:moveTo>
                  <a:pt x="42863" y="359569"/>
                </a:moveTo>
                <a:lnTo>
                  <a:pt x="0" y="278606"/>
                </a:lnTo>
                <a:lnTo>
                  <a:pt x="4763" y="235744"/>
                </a:lnTo>
                <a:lnTo>
                  <a:pt x="4763" y="202406"/>
                </a:lnTo>
                <a:lnTo>
                  <a:pt x="9525" y="195263"/>
                </a:lnTo>
                <a:cubicBezTo>
                  <a:pt x="11113" y="188119"/>
                  <a:pt x="12780" y="180992"/>
                  <a:pt x="14288" y="173831"/>
                </a:cubicBezTo>
                <a:cubicBezTo>
                  <a:pt x="15956" y="165910"/>
                  <a:pt x="17354" y="157934"/>
                  <a:pt x="19050" y="150019"/>
                </a:cubicBezTo>
                <a:cubicBezTo>
                  <a:pt x="19736" y="146819"/>
                  <a:pt x="20721" y="143689"/>
                  <a:pt x="21431" y="140494"/>
                </a:cubicBezTo>
                <a:cubicBezTo>
                  <a:pt x="22309" y="136543"/>
                  <a:pt x="22935" y="132539"/>
                  <a:pt x="23813" y="128588"/>
                </a:cubicBezTo>
                <a:cubicBezTo>
                  <a:pt x="24523" y="125393"/>
                  <a:pt x="25788" y="122310"/>
                  <a:pt x="26194" y="119063"/>
                </a:cubicBezTo>
                <a:cubicBezTo>
                  <a:pt x="26588" y="115913"/>
                  <a:pt x="26194" y="112713"/>
                  <a:pt x="26194" y="109538"/>
                </a:cubicBezTo>
                <a:lnTo>
                  <a:pt x="26194" y="102394"/>
                </a:lnTo>
                <a:lnTo>
                  <a:pt x="23813" y="71438"/>
                </a:lnTo>
                <a:lnTo>
                  <a:pt x="26194" y="30956"/>
                </a:lnTo>
                <a:cubicBezTo>
                  <a:pt x="31750" y="24606"/>
                  <a:pt x="37187" y="18149"/>
                  <a:pt x="42863" y="11906"/>
                </a:cubicBezTo>
                <a:cubicBezTo>
                  <a:pt x="45128" y="9414"/>
                  <a:pt x="50006" y="4763"/>
                  <a:pt x="50006" y="4763"/>
                </a:cubicBezTo>
                <a:lnTo>
                  <a:pt x="54769" y="0"/>
                </a:lnTo>
                <a:lnTo>
                  <a:pt x="92869" y="2381"/>
                </a:lnTo>
                <a:lnTo>
                  <a:pt x="142875" y="11906"/>
                </a:lnTo>
                <a:lnTo>
                  <a:pt x="164306" y="57150"/>
                </a:lnTo>
                <a:cubicBezTo>
                  <a:pt x="165894" y="64294"/>
                  <a:pt x="166041" y="71919"/>
                  <a:pt x="169069" y="78581"/>
                </a:cubicBezTo>
                <a:cubicBezTo>
                  <a:pt x="170253" y="81187"/>
                  <a:pt x="176213" y="83344"/>
                  <a:pt x="176213" y="83344"/>
                </a:cubicBezTo>
                <a:lnTo>
                  <a:pt x="188119" y="128588"/>
                </a:lnTo>
                <a:lnTo>
                  <a:pt x="161925" y="195263"/>
                </a:lnTo>
                <a:lnTo>
                  <a:pt x="161925" y="219075"/>
                </a:lnTo>
                <a:lnTo>
                  <a:pt x="173831" y="242888"/>
                </a:lnTo>
                <a:cubicBezTo>
                  <a:pt x="183812" y="265345"/>
                  <a:pt x="177827" y="258792"/>
                  <a:pt x="185738" y="266700"/>
                </a:cubicBezTo>
                <a:lnTo>
                  <a:pt x="185738" y="283369"/>
                </a:lnTo>
                <a:lnTo>
                  <a:pt x="183356" y="311944"/>
                </a:lnTo>
                <a:lnTo>
                  <a:pt x="126206" y="330994"/>
                </a:lnTo>
                <a:lnTo>
                  <a:pt x="126206" y="357188"/>
                </a:lnTo>
                <a:lnTo>
                  <a:pt x="119063" y="383381"/>
                </a:lnTo>
                <a:cubicBezTo>
                  <a:pt x="112713" y="388937"/>
                  <a:pt x="107034" y="395370"/>
                  <a:pt x="100013" y="400050"/>
                </a:cubicBezTo>
                <a:cubicBezTo>
                  <a:pt x="97290" y="401865"/>
                  <a:pt x="93635" y="401532"/>
                  <a:pt x="90488" y="402431"/>
                </a:cubicBezTo>
                <a:cubicBezTo>
                  <a:pt x="70729" y="408077"/>
                  <a:pt x="97471" y="404813"/>
                  <a:pt x="42863" y="359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4" name="Freeform 133"/>
          <p:cNvSpPr/>
          <p:nvPr/>
        </p:nvSpPr>
        <p:spPr>
          <a:xfrm>
            <a:off x="2922248" y="1968858"/>
            <a:ext cx="296695" cy="367277"/>
          </a:xfrm>
          <a:custGeom>
            <a:avLst/>
            <a:gdLst>
              <a:gd name="connsiteX0" fmla="*/ 42863 w 188119"/>
              <a:gd name="connsiteY0" fmla="*/ 359569 h 404512"/>
              <a:gd name="connsiteX1" fmla="*/ 0 w 188119"/>
              <a:gd name="connsiteY1" fmla="*/ 278606 h 404512"/>
              <a:gd name="connsiteX2" fmla="*/ 4763 w 188119"/>
              <a:gd name="connsiteY2" fmla="*/ 235744 h 404512"/>
              <a:gd name="connsiteX3" fmla="*/ 4763 w 188119"/>
              <a:gd name="connsiteY3" fmla="*/ 202406 h 404512"/>
              <a:gd name="connsiteX4" fmla="*/ 9525 w 188119"/>
              <a:gd name="connsiteY4" fmla="*/ 195263 h 404512"/>
              <a:gd name="connsiteX5" fmla="*/ 14288 w 188119"/>
              <a:gd name="connsiteY5" fmla="*/ 173831 h 404512"/>
              <a:gd name="connsiteX6" fmla="*/ 19050 w 188119"/>
              <a:gd name="connsiteY6" fmla="*/ 150019 h 404512"/>
              <a:gd name="connsiteX7" fmla="*/ 21431 w 188119"/>
              <a:gd name="connsiteY7" fmla="*/ 140494 h 404512"/>
              <a:gd name="connsiteX8" fmla="*/ 23813 w 188119"/>
              <a:gd name="connsiteY8" fmla="*/ 128588 h 404512"/>
              <a:gd name="connsiteX9" fmla="*/ 26194 w 188119"/>
              <a:gd name="connsiteY9" fmla="*/ 119063 h 404512"/>
              <a:gd name="connsiteX10" fmla="*/ 26194 w 188119"/>
              <a:gd name="connsiteY10" fmla="*/ 109538 h 404512"/>
              <a:gd name="connsiteX11" fmla="*/ 26194 w 188119"/>
              <a:gd name="connsiteY11" fmla="*/ 102394 h 404512"/>
              <a:gd name="connsiteX12" fmla="*/ 23813 w 188119"/>
              <a:gd name="connsiteY12" fmla="*/ 71438 h 404512"/>
              <a:gd name="connsiteX13" fmla="*/ 26194 w 188119"/>
              <a:gd name="connsiteY13" fmla="*/ 30956 h 404512"/>
              <a:gd name="connsiteX14" fmla="*/ 42863 w 188119"/>
              <a:gd name="connsiteY14" fmla="*/ 11906 h 404512"/>
              <a:gd name="connsiteX15" fmla="*/ 50006 w 188119"/>
              <a:gd name="connsiteY15" fmla="*/ 4763 h 404512"/>
              <a:gd name="connsiteX16" fmla="*/ 54769 w 188119"/>
              <a:gd name="connsiteY16" fmla="*/ 0 h 404512"/>
              <a:gd name="connsiteX17" fmla="*/ 92869 w 188119"/>
              <a:gd name="connsiteY17" fmla="*/ 2381 h 404512"/>
              <a:gd name="connsiteX18" fmla="*/ 142875 w 188119"/>
              <a:gd name="connsiteY18" fmla="*/ 11906 h 404512"/>
              <a:gd name="connsiteX19" fmla="*/ 164306 w 188119"/>
              <a:gd name="connsiteY19" fmla="*/ 57150 h 404512"/>
              <a:gd name="connsiteX20" fmla="*/ 169069 w 188119"/>
              <a:gd name="connsiteY20" fmla="*/ 78581 h 404512"/>
              <a:gd name="connsiteX21" fmla="*/ 176213 w 188119"/>
              <a:gd name="connsiteY21" fmla="*/ 83344 h 404512"/>
              <a:gd name="connsiteX22" fmla="*/ 188119 w 188119"/>
              <a:gd name="connsiteY22" fmla="*/ 128588 h 404512"/>
              <a:gd name="connsiteX23" fmla="*/ 161925 w 188119"/>
              <a:gd name="connsiteY23" fmla="*/ 195263 h 404512"/>
              <a:gd name="connsiteX24" fmla="*/ 161925 w 188119"/>
              <a:gd name="connsiteY24" fmla="*/ 219075 h 404512"/>
              <a:gd name="connsiteX25" fmla="*/ 173831 w 188119"/>
              <a:gd name="connsiteY25" fmla="*/ 242888 h 404512"/>
              <a:gd name="connsiteX26" fmla="*/ 185738 w 188119"/>
              <a:gd name="connsiteY26" fmla="*/ 266700 h 404512"/>
              <a:gd name="connsiteX27" fmla="*/ 185738 w 188119"/>
              <a:gd name="connsiteY27" fmla="*/ 283369 h 404512"/>
              <a:gd name="connsiteX28" fmla="*/ 183356 w 188119"/>
              <a:gd name="connsiteY28" fmla="*/ 311944 h 404512"/>
              <a:gd name="connsiteX29" fmla="*/ 126206 w 188119"/>
              <a:gd name="connsiteY29" fmla="*/ 330994 h 404512"/>
              <a:gd name="connsiteX30" fmla="*/ 126206 w 188119"/>
              <a:gd name="connsiteY30" fmla="*/ 357188 h 404512"/>
              <a:gd name="connsiteX31" fmla="*/ 119063 w 188119"/>
              <a:gd name="connsiteY31" fmla="*/ 383381 h 404512"/>
              <a:gd name="connsiteX32" fmla="*/ 100013 w 188119"/>
              <a:gd name="connsiteY32" fmla="*/ 400050 h 404512"/>
              <a:gd name="connsiteX33" fmla="*/ 90488 w 188119"/>
              <a:gd name="connsiteY33" fmla="*/ 402431 h 404512"/>
              <a:gd name="connsiteX34" fmla="*/ 42863 w 188119"/>
              <a:gd name="connsiteY34" fmla="*/ 359569 h 40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8119" h="404512">
                <a:moveTo>
                  <a:pt x="42863" y="359569"/>
                </a:moveTo>
                <a:lnTo>
                  <a:pt x="0" y="278606"/>
                </a:lnTo>
                <a:lnTo>
                  <a:pt x="4763" y="235744"/>
                </a:lnTo>
                <a:lnTo>
                  <a:pt x="4763" y="202406"/>
                </a:lnTo>
                <a:lnTo>
                  <a:pt x="9525" y="195263"/>
                </a:lnTo>
                <a:cubicBezTo>
                  <a:pt x="11113" y="188119"/>
                  <a:pt x="12780" y="180992"/>
                  <a:pt x="14288" y="173831"/>
                </a:cubicBezTo>
                <a:cubicBezTo>
                  <a:pt x="15956" y="165910"/>
                  <a:pt x="17354" y="157934"/>
                  <a:pt x="19050" y="150019"/>
                </a:cubicBezTo>
                <a:cubicBezTo>
                  <a:pt x="19736" y="146819"/>
                  <a:pt x="20721" y="143689"/>
                  <a:pt x="21431" y="140494"/>
                </a:cubicBezTo>
                <a:cubicBezTo>
                  <a:pt x="22309" y="136543"/>
                  <a:pt x="22935" y="132539"/>
                  <a:pt x="23813" y="128588"/>
                </a:cubicBezTo>
                <a:cubicBezTo>
                  <a:pt x="24523" y="125393"/>
                  <a:pt x="25788" y="122310"/>
                  <a:pt x="26194" y="119063"/>
                </a:cubicBezTo>
                <a:cubicBezTo>
                  <a:pt x="26588" y="115913"/>
                  <a:pt x="26194" y="112713"/>
                  <a:pt x="26194" y="109538"/>
                </a:cubicBezTo>
                <a:lnTo>
                  <a:pt x="26194" y="102394"/>
                </a:lnTo>
                <a:lnTo>
                  <a:pt x="23813" y="71438"/>
                </a:lnTo>
                <a:lnTo>
                  <a:pt x="26194" y="30956"/>
                </a:lnTo>
                <a:cubicBezTo>
                  <a:pt x="31750" y="24606"/>
                  <a:pt x="37187" y="18149"/>
                  <a:pt x="42863" y="11906"/>
                </a:cubicBezTo>
                <a:cubicBezTo>
                  <a:pt x="45128" y="9414"/>
                  <a:pt x="50006" y="4763"/>
                  <a:pt x="50006" y="4763"/>
                </a:cubicBezTo>
                <a:lnTo>
                  <a:pt x="54769" y="0"/>
                </a:lnTo>
                <a:lnTo>
                  <a:pt x="92869" y="2381"/>
                </a:lnTo>
                <a:lnTo>
                  <a:pt x="142875" y="11906"/>
                </a:lnTo>
                <a:lnTo>
                  <a:pt x="164306" y="57150"/>
                </a:lnTo>
                <a:cubicBezTo>
                  <a:pt x="165894" y="64294"/>
                  <a:pt x="166041" y="71919"/>
                  <a:pt x="169069" y="78581"/>
                </a:cubicBezTo>
                <a:cubicBezTo>
                  <a:pt x="170253" y="81187"/>
                  <a:pt x="176213" y="83344"/>
                  <a:pt x="176213" y="83344"/>
                </a:cubicBezTo>
                <a:lnTo>
                  <a:pt x="188119" y="128588"/>
                </a:lnTo>
                <a:lnTo>
                  <a:pt x="161925" y="195263"/>
                </a:lnTo>
                <a:lnTo>
                  <a:pt x="161925" y="219075"/>
                </a:lnTo>
                <a:lnTo>
                  <a:pt x="173831" y="242888"/>
                </a:lnTo>
                <a:cubicBezTo>
                  <a:pt x="183812" y="265345"/>
                  <a:pt x="177827" y="258792"/>
                  <a:pt x="185738" y="266700"/>
                </a:cubicBezTo>
                <a:lnTo>
                  <a:pt x="185738" y="283369"/>
                </a:lnTo>
                <a:lnTo>
                  <a:pt x="183356" y="311944"/>
                </a:lnTo>
                <a:lnTo>
                  <a:pt x="126206" y="330994"/>
                </a:lnTo>
                <a:lnTo>
                  <a:pt x="126206" y="357188"/>
                </a:lnTo>
                <a:lnTo>
                  <a:pt x="119063" y="383381"/>
                </a:lnTo>
                <a:cubicBezTo>
                  <a:pt x="112713" y="388937"/>
                  <a:pt x="107034" y="395370"/>
                  <a:pt x="100013" y="400050"/>
                </a:cubicBezTo>
                <a:cubicBezTo>
                  <a:pt x="97290" y="401865"/>
                  <a:pt x="93635" y="401532"/>
                  <a:pt x="90488" y="402431"/>
                </a:cubicBezTo>
                <a:cubicBezTo>
                  <a:pt x="70729" y="408077"/>
                  <a:pt x="97471" y="404813"/>
                  <a:pt x="42863" y="359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5" name="Freeform 134"/>
          <p:cNvSpPr/>
          <p:nvPr/>
        </p:nvSpPr>
        <p:spPr>
          <a:xfrm>
            <a:off x="2415063" y="2281998"/>
            <a:ext cx="921543" cy="1249872"/>
          </a:xfrm>
          <a:custGeom>
            <a:avLst/>
            <a:gdLst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1087172"/>
              <a:gd name="connsiteX1" fmla="*/ 912018 w 912018"/>
              <a:gd name="connsiteY1" fmla="*/ 0 h 1087172"/>
              <a:gd name="connsiteX2" fmla="*/ 907256 w 912018"/>
              <a:gd name="connsiteY2" fmla="*/ 888206 h 1087172"/>
              <a:gd name="connsiteX3" fmla="*/ 14287 w 912018"/>
              <a:gd name="connsiteY3" fmla="*/ 888206 h 1087172"/>
              <a:gd name="connsiteX4" fmla="*/ 0 w 912018"/>
              <a:gd name="connsiteY4" fmla="*/ 0 h 1087172"/>
              <a:gd name="connsiteX0" fmla="*/ 0 w 912018"/>
              <a:gd name="connsiteY0" fmla="*/ 0 h 1230241"/>
              <a:gd name="connsiteX1" fmla="*/ 912018 w 912018"/>
              <a:gd name="connsiteY1" fmla="*/ 0 h 1230241"/>
              <a:gd name="connsiteX2" fmla="*/ 907256 w 912018"/>
              <a:gd name="connsiteY2" fmla="*/ 888206 h 1230241"/>
              <a:gd name="connsiteX3" fmla="*/ 14287 w 912018"/>
              <a:gd name="connsiteY3" fmla="*/ 888206 h 1230241"/>
              <a:gd name="connsiteX4" fmla="*/ 0 w 912018"/>
              <a:gd name="connsiteY4" fmla="*/ 0 h 1230241"/>
              <a:gd name="connsiteX0" fmla="*/ 0 w 912018"/>
              <a:gd name="connsiteY0" fmla="*/ 0 h 1240942"/>
              <a:gd name="connsiteX1" fmla="*/ 912018 w 912018"/>
              <a:gd name="connsiteY1" fmla="*/ 0 h 1240942"/>
              <a:gd name="connsiteX2" fmla="*/ 907256 w 912018"/>
              <a:gd name="connsiteY2" fmla="*/ 888206 h 1240942"/>
              <a:gd name="connsiteX3" fmla="*/ 14287 w 912018"/>
              <a:gd name="connsiteY3" fmla="*/ 888206 h 1240942"/>
              <a:gd name="connsiteX4" fmla="*/ 0 w 912018"/>
              <a:gd name="connsiteY4" fmla="*/ 0 h 124094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14287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4399"/>
              <a:gd name="connsiteY0" fmla="*/ 9525 h 1249872"/>
              <a:gd name="connsiteX1" fmla="*/ 914399 w 914399"/>
              <a:gd name="connsiteY1" fmla="*/ 0 h 1249872"/>
              <a:gd name="connsiteX2" fmla="*/ 909637 w 914399"/>
              <a:gd name="connsiteY2" fmla="*/ 888206 h 1249872"/>
              <a:gd name="connsiteX3" fmla="*/ 7143 w 914399"/>
              <a:gd name="connsiteY3" fmla="*/ 888206 h 1249872"/>
              <a:gd name="connsiteX4" fmla="*/ 0 w 914399"/>
              <a:gd name="connsiteY4" fmla="*/ 9525 h 1249872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0 h 1249872"/>
              <a:gd name="connsiteX1" fmla="*/ 921543 w 921543"/>
              <a:gd name="connsiteY1" fmla="*/ 7144 h 1249872"/>
              <a:gd name="connsiteX2" fmla="*/ 909637 w 921543"/>
              <a:gd name="connsiteY2" fmla="*/ 888206 h 1249872"/>
              <a:gd name="connsiteX3" fmla="*/ 7143 w 921543"/>
              <a:gd name="connsiteY3" fmla="*/ 888206 h 1249872"/>
              <a:gd name="connsiteX4" fmla="*/ 0 w 921543"/>
              <a:gd name="connsiteY4" fmla="*/ 0 h 12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543" h="1249872">
                <a:moveTo>
                  <a:pt x="0" y="0"/>
                </a:moveTo>
                <a:cubicBezTo>
                  <a:pt x="301625" y="107156"/>
                  <a:pt x="731836" y="57149"/>
                  <a:pt x="921543" y="7144"/>
                </a:cubicBezTo>
                <a:cubicBezTo>
                  <a:pt x="919956" y="303213"/>
                  <a:pt x="911224" y="592137"/>
                  <a:pt x="909637" y="888206"/>
                </a:cubicBezTo>
                <a:cubicBezTo>
                  <a:pt x="883443" y="1376362"/>
                  <a:pt x="7143" y="1364456"/>
                  <a:pt x="7143" y="888206"/>
                </a:cubicBezTo>
                <a:cubicBezTo>
                  <a:pt x="5556" y="592137"/>
                  <a:pt x="1587" y="296069"/>
                  <a:pt x="0" y="0"/>
                </a:cubicBezTo>
                <a:close/>
              </a:path>
            </a:pathLst>
          </a:custGeom>
          <a:gradFill>
            <a:gsLst>
              <a:gs pos="79000">
                <a:srgbClr val="92D050">
                  <a:lumMod val="42000"/>
                  <a:lumOff val="58000"/>
                  <a:alpha val="55000"/>
                </a:srgbClr>
              </a:gs>
              <a:gs pos="27500">
                <a:srgbClr val="92D050">
                  <a:alpha val="60000"/>
                </a:srgbClr>
              </a:gs>
              <a:gs pos="100000">
                <a:srgbClr val="008080">
                  <a:alpha val="70000"/>
                </a:srgbClr>
              </a:gs>
              <a:gs pos="0">
                <a:srgbClr val="008080">
                  <a:alpha val="35000"/>
                </a:srgbClr>
              </a:gs>
              <a:gs pos="53000">
                <a:schemeClr val="bg1">
                  <a:alpha val="59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2409506" y="1763678"/>
            <a:ext cx="927100" cy="1765300"/>
          </a:xfrm>
          <a:prstGeom prst="roundRect">
            <a:avLst>
              <a:gd name="adj" fmla="val 4178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736600" y="2609850"/>
            <a:ext cx="2311400" cy="1720850"/>
          </a:xfrm>
          <a:custGeom>
            <a:avLst/>
            <a:gdLst>
              <a:gd name="connsiteX0" fmla="*/ 425450 w 2311400"/>
              <a:gd name="connsiteY0" fmla="*/ 85725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971550 w 2311400"/>
              <a:gd name="connsiteY7" fmla="*/ 711200 h 1720850"/>
              <a:gd name="connsiteX0" fmla="*/ 260350 w 2311400"/>
              <a:gd name="connsiteY0" fmla="*/ 85090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971550 w 2311400"/>
              <a:gd name="connsiteY7" fmla="*/ 711200 h 1720850"/>
              <a:gd name="connsiteX0" fmla="*/ 241300 w 2311400"/>
              <a:gd name="connsiteY0" fmla="*/ 85725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971550 w 2311400"/>
              <a:gd name="connsiteY7" fmla="*/ 711200 h 1720850"/>
              <a:gd name="connsiteX0" fmla="*/ 241300 w 2311400"/>
              <a:gd name="connsiteY0" fmla="*/ 85725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1136650 w 2311400"/>
              <a:gd name="connsiteY7" fmla="*/ 711200 h 172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1400" h="1720850">
                <a:moveTo>
                  <a:pt x="241300" y="857250"/>
                </a:moveTo>
                <a:lnTo>
                  <a:pt x="0" y="857250"/>
                </a:lnTo>
                <a:lnTo>
                  <a:pt x="0" y="1720850"/>
                </a:lnTo>
                <a:lnTo>
                  <a:pt x="2311400" y="1720850"/>
                </a:lnTo>
                <a:lnTo>
                  <a:pt x="2311400" y="0"/>
                </a:lnTo>
                <a:lnTo>
                  <a:pt x="1987550" y="0"/>
                </a:lnTo>
                <a:lnTo>
                  <a:pt x="1987550" y="711200"/>
                </a:lnTo>
                <a:lnTo>
                  <a:pt x="1136650" y="711200"/>
                </a:lnTo>
              </a:path>
            </a:pathLst>
          </a:custGeom>
          <a:noFill/>
          <a:ln w="127000"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26" name="Donut 125"/>
          <p:cNvSpPr/>
          <p:nvPr/>
        </p:nvSpPr>
        <p:spPr>
          <a:xfrm>
            <a:off x="2126263" y="4155404"/>
            <a:ext cx="322016" cy="322016"/>
          </a:xfrm>
          <a:prstGeom prst="donut">
            <a:avLst>
              <a:gd name="adj" fmla="val 18438"/>
            </a:avLst>
          </a:prstGeom>
          <a:solidFill>
            <a:srgbClr val="573A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27" name="Flowchart: Connector 126"/>
          <p:cNvSpPr/>
          <p:nvPr/>
        </p:nvSpPr>
        <p:spPr>
          <a:xfrm>
            <a:off x="2187137" y="4213676"/>
            <a:ext cx="207798" cy="20779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08" y="4221958"/>
            <a:ext cx="188907" cy="188907"/>
          </a:xfrm>
          <a:prstGeom prst="rect">
            <a:avLst/>
          </a:prstGeom>
        </p:spPr>
      </p:pic>
      <p:sp>
        <p:nvSpPr>
          <p:cNvPr id="140" name="Can 139"/>
          <p:cNvSpPr/>
          <p:nvPr/>
        </p:nvSpPr>
        <p:spPr>
          <a:xfrm rot="16200000">
            <a:off x="5600114" y="2196841"/>
            <a:ext cx="314876" cy="508002"/>
          </a:xfrm>
          <a:prstGeom prst="can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1" name="Can 140"/>
          <p:cNvSpPr/>
          <p:nvPr/>
        </p:nvSpPr>
        <p:spPr>
          <a:xfrm rot="16200000">
            <a:off x="5442292" y="2389298"/>
            <a:ext cx="110363" cy="126453"/>
          </a:xfrm>
          <a:prstGeom prst="can">
            <a:avLst>
              <a:gd name="adj" fmla="val 38077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9000">
                <a:schemeClr val="accent1">
                  <a:lumMod val="60000"/>
                  <a:lumOff val="40000"/>
                </a:schemeClr>
              </a:gs>
              <a:gs pos="86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5311782" y="2423229"/>
            <a:ext cx="168277" cy="6085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4086225" y="1562100"/>
            <a:ext cx="1390651" cy="3038475"/>
          </a:xfrm>
          <a:custGeom>
            <a:avLst/>
            <a:gdLst>
              <a:gd name="connsiteX0" fmla="*/ 0 w 1371601"/>
              <a:gd name="connsiteY0" fmla="*/ 0 h 2375196"/>
              <a:gd name="connsiteX1" fmla="*/ 1371601 w 1371601"/>
              <a:gd name="connsiteY1" fmla="*/ 0 h 2375196"/>
              <a:gd name="connsiteX2" fmla="*/ 1371601 w 1371601"/>
              <a:gd name="connsiteY2" fmla="*/ 2375196 h 2375196"/>
              <a:gd name="connsiteX3" fmla="*/ 0 w 1371601"/>
              <a:gd name="connsiteY3" fmla="*/ 2375196 h 2375196"/>
              <a:gd name="connsiteX4" fmla="*/ 0 w 1371601"/>
              <a:gd name="connsiteY4" fmla="*/ 0 h 2375196"/>
              <a:gd name="connsiteX5" fmla="*/ 133347 w 1371601"/>
              <a:gd name="connsiteY5" fmla="*/ 133347 h 2375196"/>
              <a:gd name="connsiteX6" fmla="*/ 133347 w 1371601"/>
              <a:gd name="connsiteY6" fmla="*/ 2241849 h 2375196"/>
              <a:gd name="connsiteX7" fmla="*/ 1238254 w 1371601"/>
              <a:gd name="connsiteY7" fmla="*/ 2241849 h 2375196"/>
              <a:gd name="connsiteX8" fmla="*/ 1238254 w 1371601"/>
              <a:gd name="connsiteY8" fmla="*/ 133347 h 2375196"/>
              <a:gd name="connsiteX9" fmla="*/ 133347 w 1371601"/>
              <a:gd name="connsiteY9" fmla="*/ 133347 h 2375196"/>
              <a:gd name="connsiteX0" fmla="*/ 0 w 1390651"/>
              <a:gd name="connsiteY0" fmla="*/ 609600 h 2984796"/>
              <a:gd name="connsiteX1" fmla="*/ 1390651 w 1390651"/>
              <a:gd name="connsiteY1" fmla="*/ 0 h 2984796"/>
              <a:gd name="connsiteX2" fmla="*/ 1371601 w 1390651"/>
              <a:gd name="connsiteY2" fmla="*/ 2984796 h 2984796"/>
              <a:gd name="connsiteX3" fmla="*/ 0 w 1390651"/>
              <a:gd name="connsiteY3" fmla="*/ 2984796 h 2984796"/>
              <a:gd name="connsiteX4" fmla="*/ 0 w 1390651"/>
              <a:gd name="connsiteY4" fmla="*/ 609600 h 2984796"/>
              <a:gd name="connsiteX5" fmla="*/ 133347 w 1390651"/>
              <a:gd name="connsiteY5" fmla="*/ 742947 h 2984796"/>
              <a:gd name="connsiteX6" fmla="*/ 133347 w 1390651"/>
              <a:gd name="connsiteY6" fmla="*/ 2851449 h 2984796"/>
              <a:gd name="connsiteX7" fmla="*/ 1238254 w 1390651"/>
              <a:gd name="connsiteY7" fmla="*/ 2851449 h 2984796"/>
              <a:gd name="connsiteX8" fmla="*/ 1238254 w 1390651"/>
              <a:gd name="connsiteY8" fmla="*/ 742947 h 2984796"/>
              <a:gd name="connsiteX9" fmla="*/ 133347 w 1390651"/>
              <a:gd name="connsiteY9" fmla="*/ 742947 h 2984796"/>
              <a:gd name="connsiteX0" fmla="*/ 0 w 1390651"/>
              <a:gd name="connsiteY0" fmla="*/ 609600 h 2984796"/>
              <a:gd name="connsiteX1" fmla="*/ 1390651 w 1390651"/>
              <a:gd name="connsiteY1" fmla="*/ 0 h 2984796"/>
              <a:gd name="connsiteX2" fmla="*/ 1371601 w 1390651"/>
              <a:gd name="connsiteY2" fmla="*/ 2984796 h 2984796"/>
              <a:gd name="connsiteX3" fmla="*/ 0 w 1390651"/>
              <a:gd name="connsiteY3" fmla="*/ 2984796 h 2984796"/>
              <a:gd name="connsiteX4" fmla="*/ 0 w 1390651"/>
              <a:gd name="connsiteY4" fmla="*/ 609600 h 2984796"/>
              <a:gd name="connsiteX5" fmla="*/ 133347 w 1390651"/>
              <a:gd name="connsiteY5" fmla="*/ 742947 h 2984796"/>
              <a:gd name="connsiteX6" fmla="*/ 133347 w 1390651"/>
              <a:gd name="connsiteY6" fmla="*/ 2851449 h 2984796"/>
              <a:gd name="connsiteX7" fmla="*/ 1238254 w 1390651"/>
              <a:gd name="connsiteY7" fmla="*/ 2851449 h 2984796"/>
              <a:gd name="connsiteX8" fmla="*/ 1247779 w 1390651"/>
              <a:gd name="connsiteY8" fmla="*/ 257172 h 2984796"/>
              <a:gd name="connsiteX9" fmla="*/ 133347 w 1390651"/>
              <a:gd name="connsiteY9" fmla="*/ 742947 h 298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0651" h="2984796">
                <a:moveTo>
                  <a:pt x="0" y="609600"/>
                </a:moveTo>
                <a:lnTo>
                  <a:pt x="1390651" y="0"/>
                </a:lnTo>
                <a:lnTo>
                  <a:pt x="1371601" y="2984796"/>
                </a:lnTo>
                <a:lnTo>
                  <a:pt x="0" y="2984796"/>
                </a:lnTo>
                <a:lnTo>
                  <a:pt x="0" y="609600"/>
                </a:lnTo>
                <a:close/>
                <a:moveTo>
                  <a:pt x="133347" y="742947"/>
                </a:moveTo>
                <a:lnTo>
                  <a:pt x="133347" y="2851449"/>
                </a:lnTo>
                <a:lnTo>
                  <a:pt x="1238254" y="2851449"/>
                </a:lnTo>
                <a:lnTo>
                  <a:pt x="1247779" y="257172"/>
                </a:lnTo>
                <a:lnTo>
                  <a:pt x="133347" y="742947"/>
                </a:lnTo>
                <a:close/>
              </a:path>
            </a:pathLst>
          </a:custGeom>
          <a:gradFill flip="none" rotWithShape="1">
            <a:gsLst>
              <a:gs pos="1000">
                <a:schemeClr val="tx1">
                  <a:lumMod val="75000"/>
                  <a:lumOff val="2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787650" y="1511300"/>
            <a:ext cx="1962150" cy="615950"/>
          </a:xfrm>
          <a:custGeom>
            <a:avLst/>
            <a:gdLst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309"/>
              <a:gd name="connsiteY0" fmla="*/ 425450 h 615950"/>
              <a:gd name="connsiteX1" fmla="*/ 0 w 1962309"/>
              <a:gd name="connsiteY1" fmla="*/ 127000 h 615950"/>
              <a:gd name="connsiteX2" fmla="*/ 165100 w 1962309"/>
              <a:gd name="connsiteY2" fmla="*/ 0 h 615950"/>
              <a:gd name="connsiteX3" fmla="*/ 1778000 w 1962309"/>
              <a:gd name="connsiteY3" fmla="*/ 0 h 615950"/>
              <a:gd name="connsiteX4" fmla="*/ 1962150 w 1962309"/>
              <a:gd name="connsiteY4" fmla="*/ 165100 h 615950"/>
              <a:gd name="connsiteX5" fmla="*/ 1962150 w 1962309"/>
              <a:gd name="connsiteY5" fmla="*/ 615950 h 615950"/>
              <a:gd name="connsiteX6" fmla="*/ 1822450 w 1962309"/>
              <a:gd name="connsiteY6" fmla="*/ 615950 h 615950"/>
              <a:gd name="connsiteX7" fmla="*/ 1822450 w 1962309"/>
              <a:gd name="connsiteY7" fmla="*/ 247650 h 615950"/>
              <a:gd name="connsiteX8" fmla="*/ 1701800 w 1962309"/>
              <a:gd name="connsiteY8" fmla="*/ 146050 h 615950"/>
              <a:gd name="connsiteX9" fmla="*/ 209550 w 1962309"/>
              <a:gd name="connsiteY9" fmla="*/ 146050 h 615950"/>
              <a:gd name="connsiteX10" fmla="*/ 146050 w 1962309"/>
              <a:gd name="connsiteY10" fmla="*/ 247650 h 615950"/>
              <a:gd name="connsiteX11" fmla="*/ 146050 w 1962309"/>
              <a:gd name="connsiteY11" fmla="*/ 450850 h 615950"/>
              <a:gd name="connsiteX0" fmla="*/ 0 w 1962305"/>
              <a:gd name="connsiteY0" fmla="*/ 425450 h 615950"/>
              <a:gd name="connsiteX1" fmla="*/ 0 w 1962305"/>
              <a:gd name="connsiteY1" fmla="*/ 127000 h 615950"/>
              <a:gd name="connsiteX2" fmla="*/ 165100 w 1962305"/>
              <a:gd name="connsiteY2" fmla="*/ 0 h 615950"/>
              <a:gd name="connsiteX3" fmla="*/ 1778000 w 1962305"/>
              <a:gd name="connsiteY3" fmla="*/ 0 h 615950"/>
              <a:gd name="connsiteX4" fmla="*/ 1962150 w 1962305"/>
              <a:gd name="connsiteY4" fmla="*/ 165100 h 615950"/>
              <a:gd name="connsiteX5" fmla="*/ 1962150 w 1962305"/>
              <a:gd name="connsiteY5" fmla="*/ 615950 h 615950"/>
              <a:gd name="connsiteX6" fmla="*/ 1822450 w 1962305"/>
              <a:gd name="connsiteY6" fmla="*/ 615950 h 615950"/>
              <a:gd name="connsiteX7" fmla="*/ 1822450 w 1962305"/>
              <a:gd name="connsiteY7" fmla="*/ 247650 h 615950"/>
              <a:gd name="connsiteX8" fmla="*/ 1701800 w 1962305"/>
              <a:gd name="connsiteY8" fmla="*/ 146050 h 615950"/>
              <a:gd name="connsiteX9" fmla="*/ 209550 w 1962305"/>
              <a:gd name="connsiteY9" fmla="*/ 146050 h 615950"/>
              <a:gd name="connsiteX10" fmla="*/ 146050 w 1962305"/>
              <a:gd name="connsiteY10" fmla="*/ 247650 h 615950"/>
              <a:gd name="connsiteX11" fmla="*/ 146050 w 1962305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5720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62150" h="615950">
                <a:moveTo>
                  <a:pt x="0" y="457200"/>
                </a:moveTo>
                <a:lnTo>
                  <a:pt x="0" y="127000"/>
                </a:lnTo>
                <a:cubicBezTo>
                  <a:pt x="10583" y="46567"/>
                  <a:pt x="59267" y="4233"/>
                  <a:pt x="165100" y="0"/>
                </a:cubicBezTo>
                <a:lnTo>
                  <a:pt x="1778000" y="0"/>
                </a:lnTo>
                <a:cubicBezTo>
                  <a:pt x="1836208" y="1058"/>
                  <a:pt x="1957917" y="37042"/>
                  <a:pt x="1962150" y="165100"/>
                </a:cubicBezTo>
                <a:lnTo>
                  <a:pt x="1962150" y="615950"/>
                </a:lnTo>
                <a:lnTo>
                  <a:pt x="1822450" y="615950"/>
                </a:lnTo>
                <a:lnTo>
                  <a:pt x="1822450" y="247650"/>
                </a:lnTo>
                <a:cubicBezTo>
                  <a:pt x="1817158" y="197908"/>
                  <a:pt x="1805517" y="157692"/>
                  <a:pt x="1701800" y="146050"/>
                </a:cubicBezTo>
                <a:lnTo>
                  <a:pt x="209550" y="146050"/>
                </a:lnTo>
                <a:cubicBezTo>
                  <a:pt x="150283" y="148167"/>
                  <a:pt x="154517" y="191558"/>
                  <a:pt x="146050" y="247650"/>
                </a:cubicBezTo>
                <a:lnTo>
                  <a:pt x="146050" y="450850"/>
                </a:lnTo>
              </a:path>
            </a:pathLst>
          </a:custGeom>
          <a:solidFill>
            <a:srgbClr val="FFC000">
              <a:alpha val="80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206750" y="2908300"/>
            <a:ext cx="1270000" cy="1454150"/>
          </a:xfrm>
          <a:custGeom>
            <a:avLst/>
            <a:gdLst>
              <a:gd name="connsiteX0" fmla="*/ 0 w 1270000"/>
              <a:gd name="connsiteY0" fmla="*/ 0 h 1454150"/>
              <a:gd name="connsiteX1" fmla="*/ 685800 w 1270000"/>
              <a:gd name="connsiteY1" fmla="*/ 0 h 1454150"/>
              <a:gd name="connsiteX2" fmla="*/ 685800 w 1270000"/>
              <a:gd name="connsiteY2" fmla="*/ 1454150 h 1454150"/>
              <a:gd name="connsiteX3" fmla="*/ 1270000 w 1270000"/>
              <a:gd name="connsiteY3" fmla="*/ 1454150 h 145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00" h="1454150">
                <a:moveTo>
                  <a:pt x="0" y="0"/>
                </a:moveTo>
                <a:lnTo>
                  <a:pt x="685800" y="0"/>
                </a:lnTo>
                <a:lnTo>
                  <a:pt x="685800" y="1454150"/>
                </a:lnTo>
                <a:lnTo>
                  <a:pt x="1270000" y="1454150"/>
                </a:lnTo>
              </a:path>
            </a:pathLst>
          </a:custGeom>
          <a:noFill/>
          <a:ln w="127000"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7" name="Donut 136"/>
          <p:cNvSpPr/>
          <p:nvPr/>
        </p:nvSpPr>
        <p:spPr>
          <a:xfrm>
            <a:off x="3711223" y="2791424"/>
            <a:ext cx="322016" cy="322016"/>
          </a:xfrm>
          <a:prstGeom prst="donut">
            <a:avLst>
              <a:gd name="adj" fmla="val 18438"/>
            </a:avLst>
          </a:prstGeom>
          <a:solidFill>
            <a:srgbClr val="573A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8" name="Flowchart: Connector 137"/>
          <p:cNvSpPr/>
          <p:nvPr/>
        </p:nvSpPr>
        <p:spPr>
          <a:xfrm>
            <a:off x="3772097" y="2849696"/>
            <a:ext cx="207798" cy="20779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368" y="2857978"/>
            <a:ext cx="188907" cy="188907"/>
          </a:xfrm>
          <a:prstGeom prst="rect">
            <a:avLst/>
          </a:prstGeom>
        </p:spPr>
      </p:pic>
      <p:sp>
        <p:nvSpPr>
          <p:cNvPr id="142" name="Rounded Rectangle 141"/>
          <p:cNvSpPr/>
          <p:nvPr/>
        </p:nvSpPr>
        <p:spPr>
          <a:xfrm>
            <a:off x="4724001" y="2412001"/>
            <a:ext cx="665018" cy="9144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43" name="Picture 2" descr="D:\d drive\MJ WORK\Pooja mam (physics)\Rashi mam\Work, Energy and power\turbine-256.png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9"/>
          <a:stretch/>
        </p:blipFill>
        <p:spPr bwMode="auto">
          <a:xfrm>
            <a:off x="4486275" y="2244308"/>
            <a:ext cx="452169" cy="452295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44" y="1940344"/>
            <a:ext cx="319015" cy="860006"/>
          </a:xfrm>
          <a:prstGeom prst="rect">
            <a:avLst/>
          </a:prstGeom>
        </p:spPr>
      </p:pic>
      <p:sp>
        <p:nvSpPr>
          <p:cNvPr id="1024" name="Frame 1023"/>
          <p:cNvSpPr/>
          <p:nvPr/>
        </p:nvSpPr>
        <p:spPr>
          <a:xfrm>
            <a:off x="5364972" y="1883234"/>
            <a:ext cx="1576153" cy="1063166"/>
          </a:xfrm>
          <a:prstGeom prst="frame">
            <a:avLst>
              <a:gd name="adj1" fmla="val 9514"/>
            </a:avLst>
          </a:prstGeom>
          <a:gradFill flip="none" rotWithShape="1">
            <a:gsLst>
              <a:gs pos="1000">
                <a:schemeClr val="tx1">
                  <a:lumMod val="75000"/>
                  <a:lumOff val="2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148" name="Generator"/>
          <p:cNvGrpSpPr/>
          <p:nvPr/>
        </p:nvGrpSpPr>
        <p:grpSpPr>
          <a:xfrm>
            <a:off x="6095743" y="2076481"/>
            <a:ext cx="725199" cy="729064"/>
            <a:chOff x="5341143" y="1900748"/>
            <a:chExt cx="797719" cy="801970"/>
          </a:xfrm>
        </p:grpSpPr>
        <p:sp>
          <p:nvSpPr>
            <p:cNvPr id="149" name="Rounded Rectangle 148"/>
            <p:cNvSpPr/>
            <p:nvPr/>
          </p:nvSpPr>
          <p:spPr>
            <a:xfrm>
              <a:off x="5341143" y="2026884"/>
              <a:ext cx="783432" cy="45676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0" name="Rounded Rectangle 167"/>
            <p:cNvSpPr/>
            <p:nvPr/>
          </p:nvSpPr>
          <p:spPr>
            <a:xfrm>
              <a:off x="5341143" y="1933034"/>
              <a:ext cx="797719" cy="769684"/>
            </a:xfrm>
            <a:custGeom>
              <a:avLst/>
              <a:gdLst/>
              <a:ahLst/>
              <a:cxnLst/>
              <a:rect l="l" t="t" r="r" b="b"/>
              <a:pathLst>
                <a:path w="797719" h="769684">
                  <a:moveTo>
                    <a:pt x="156068" y="0"/>
                  </a:moveTo>
                  <a:lnTo>
                    <a:pt x="644828" y="0"/>
                  </a:lnTo>
                  <a:cubicBezTo>
                    <a:pt x="688499" y="0"/>
                    <a:pt x="723901" y="35402"/>
                    <a:pt x="723901" y="79073"/>
                  </a:cubicBezTo>
                  <a:lnTo>
                    <a:pt x="723901" y="552498"/>
                  </a:lnTo>
                  <a:cubicBezTo>
                    <a:pt x="723901" y="596169"/>
                    <a:pt x="688499" y="631571"/>
                    <a:pt x="644828" y="631571"/>
                  </a:cubicBezTo>
                  <a:lnTo>
                    <a:pt x="538162" y="631571"/>
                  </a:lnTo>
                  <a:lnTo>
                    <a:pt x="538162" y="669331"/>
                  </a:lnTo>
                  <a:lnTo>
                    <a:pt x="797719" y="669331"/>
                  </a:lnTo>
                  <a:lnTo>
                    <a:pt x="797719" y="769684"/>
                  </a:lnTo>
                  <a:lnTo>
                    <a:pt x="0" y="769684"/>
                  </a:lnTo>
                  <a:lnTo>
                    <a:pt x="0" y="669331"/>
                  </a:lnTo>
                  <a:lnTo>
                    <a:pt x="233362" y="669331"/>
                  </a:lnTo>
                  <a:lnTo>
                    <a:pt x="233362" y="631571"/>
                  </a:lnTo>
                  <a:lnTo>
                    <a:pt x="156068" y="631571"/>
                  </a:lnTo>
                  <a:cubicBezTo>
                    <a:pt x="112397" y="631571"/>
                    <a:pt x="76995" y="596169"/>
                    <a:pt x="76995" y="552498"/>
                  </a:cubicBezTo>
                  <a:lnTo>
                    <a:pt x="76995" y="79073"/>
                  </a:lnTo>
                  <a:cubicBezTo>
                    <a:pt x="76995" y="35402"/>
                    <a:pt x="112397" y="0"/>
                    <a:pt x="1560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25000">
                  <a:schemeClr val="bg1"/>
                </a:gs>
                <a:gs pos="45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solidFill>
                <a:schemeClr val="tx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505049" y="1900748"/>
              <a:ext cx="29378" cy="685800"/>
            </a:xfrm>
            <a:prstGeom prst="rect">
              <a:avLst/>
            </a:prstGeom>
            <a:solidFill>
              <a:schemeClr val="bg1"/>
            </a:solidFill>
            <a:ln w="635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954330" y="1900748"/>
              <a:ext cx="24279" cy="685800"/>
            </a:xfrm>
            <a:prstGeom prst="rect">
              <a:avLst/>
            </a:prstGeom>
            <a:solidFill>
              <a:schemeClr val="bg1"/>
            </a:solidFill>
            <a:ln w="635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6010444" y="1989563"/>
              <a:ext cx="28388" cy="535430"/>
              <a:chOff x="6011735" y="1989563"/>
              <a:chExt cx="25807" cy="535430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6011735" y="2330875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6011735" y="2379250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6011735" y="2427625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6011735" y="246457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Right Triangle 173"/>
              <p:cNvSpPr/>
              <p:nvPr/>
            </p:nvSpPr>
            <p:spPr>
              <a:xfrm flipV="1">
                <a:off x="6011735" y="2501532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6011735" y="2256969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6011735" y="2293922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6011735" y="2208594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6011735" y="213468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011735" y="2171641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011735" y="2037938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6011735" y="2086313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Right Triangle 181"/>
              <p:cNvSpPr/>
              <p:nvPr/>
            </p:nvSpPr>
            <p:spPr>
              <a:xfrm>
                <a:off x="6011735" y="1989563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 flipH="1">
              <a:off x="5438964" y="1985968"/>
              <a:ext cx="28388" cy="535430"/>
              <a:chOff x="6011735" y="1989563"/>
              <a:chExt cx="25807" cy="535430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6011735" y="2330875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6011735" y="2379250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6011735" y="2427625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6011735" y="246457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Right Triangle 160"/>
              <p:cNvSpPr/>
              <p:nvPr/>
            </p:nvSpPr>
            <p:spPr>
              <a:xfrm flipV="1">
                <a:off x="6011735" y="2501532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6011735" y="2256969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6011735" y="2293922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011735" y="2208594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011735" y="213468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011735" y="2171641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6011735" y="2037938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6011735" y="2086313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Right Triangle 168"/>
              <p:cNvSpPr/>
              <p:nvPr/>
            </p:nvSpPr>
            <p:spPr>
              <a:xfrm>
                <a:off x="6011735" y="1989563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Dodecagon 154"/>
            <p:cNvSpPr/>
            <p:nvPr/>
          </p:nvSpPr>
          <p:spPr>
            <a:xfrm>
              <a:off x="5672569" y="2532626"/>
              <a:ext cx="25807" cy="88660"/>
            </a:xfrm>
            <a:prstGeom prst="dodec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6" name="Dodecagon 155"/>
            <p:cNvSpPr/>
            <p:nvPr/>
          </p:nvSpPr>
          <p:spPr>
            <a:xfrm>
              <a:off x="5788819" y="2532626"/>
              <a:ext cx="25807" cy="88660"/>
            </a:xfrm>
            <a:prstGeom prst="dodec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6007894" y="2405651"/>
            <a:ext cx="137865" cy="9144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5" name="Up Arrow 204"/>
          <p:cNvSpPr/>
          <p:nvPr/>
        </p:nvSpPr>
        <p:spPr>
          <a:xfrm rot="5400000" flipH="1">
            <a:off x="1894696" y="3254793"/>
            <a:ext cx="92202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06" name="Up Arrow 205"/>
          <p:cNvSpPr/>
          <p:nvPr/>
        </p:nvSpPr>
        <p:spPr>
          <a:xfrm>
            <a:off x="2679843" y="3210876"/>
            <a:ext cx="80995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07" name="Up Arrow 206"/>
          <p:cNvSpPr/>
          <p:nvPr/>
        </p:nvSpPr>
        <p:spPr>
          <a:xfrm rot="5400000" flipH="1">
            <a:off x="2726546" y="2546768"/>
            <a:ext cx="92202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08" name="Up Arrow 207"/>
          <p:cNvSpPr/>
          <p:nvPr/>
        </p:nvSpPr>
        <p:spPr>
          <a:xfrm flipV="1">
            <a:off x="3004407" y="2589208"/>
            <a:ext cx="89095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09" name="Up Arrow 208"/>
          <p:cNvSpPr/>
          <p:nvPr/>
        </p:nvSpPr>
        <p:spPr>
          <a:xfrm flipV="1">
            <a:off x="3005141" y="3422497"/>
            <a:ext cx="89095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0" name="Up Arrow 209"/>
          <p:cNvSpPr/>
          <p:nvPr/>
        </p:nvSpPr>
        <p:spPr>
          <a:xfrm rot="16200000">
            <a:off x="2938329" y="4269796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1" name="Up Arrow 210"/>
          <p:cNvSpPr/>
          <p:nvPr/>
        </p:nvSpPr>
        <p:spPr>
          <a:xfrm rot="16200000">
            <a:off x="2017579" y="4266621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2" name="Up Arrow 211"/>
          <p:cNvSpPr/>
          <p:nvPr/>
        </p:nvSpPr>
        <p:spPr>
          <a:xfrm rot="16200000">
            <a:off x="1443920" y="4273218"/>
            <a:ext cx="83820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3" name="Up Arrow 212"/>
          <p:cNvSpPr/>
          <p:nvPr/>
        </p:nvSpPr>
        <p:spPr>
          <a:xfrm>
            <a:off x="695325" y="4222611"/>
            <a:ext cx="8099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4" name="Up Arrow 213"/>
          <p:cNvSpPr/>
          <p:nvPr/>
        </p:nvSpPr>
        <p:spPr>
          <a:xfrm rot="5400000" flipH="1">
            <a:off x="743187" y="3400850"/>
            <a:ext cx="83820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15" name="Up Arrow 214"/>
          <p:cNvSpPr/>
          <p:nvPr/>
        </p:nvSpPr>
        <p:spPr>
          <a:xfrm>
            <a:off x="2811038" y="1845626"/>
            <a:ext cx="9800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6" name="Up Arrow 215"/>
          <p:cNvSpPr/>
          <p:nvPr/>
        </p:nvSpPr>
        <p:spPr>
          <a:xfrm rot="5400000" flipH="1">
            <a:off x="2890548" y="1521390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17" name="Up Arrow 216"/>
          <p:cNvSpPr/>
          <p:nvPr/>
        </p:nvSpPr>
        <p:spPr>
          <a:xfrm rot="5400000" flipH="1">
            <a:off x="3764448" y="1520023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18" name="Up Arrow 217"/>
          <p:cNvSpPr/>
          <p:nvPr/>
        </p:nvSpPr>
        <p:spPr>
          <a:xfrm flipV="1">
            <a:off x="4626465" y="1593697"/>
            <a:ext cx="107806" cy="139853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9" name="Up Arrow 218"/>
          <p:cNvSpPr/>
          <p:nvPr/>
        </p:nvSpPr>
        <p:spPr>
          <a:xfrm flipV="1">
            <a:off x="4276726" y="2858952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0" name="Up Arrow 219"/>
          <p:cNvSpPr/>
          <p:nvPr/>
        </p:nvSpPr>
        <p:spPr>
          <a:xfrm flipV="1">
            <a:off x="4486159" y="2852735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1" name="Up Arrow 220"/>
          <p:cNvSpPr/>
          <p:nvPr/>
        </p:nvSpPr>
        <p:spPr>
          <a:xfrm flipV="1">
            <a:off x="4695592" y="2846518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2" name="Up Arrow 221"/>
          <p:cNvSpPr/>
          <p:nvPr/>
        </p:nvSpPr>
        <p:spPr>
          <a:xfrm flipV="1">
            <a:off x="4905025" y="2840301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3" name="Up Arrow 222"/>
          <p:cNvSpPr/>
          <p:nvPr/>
        </p:nvSpPr>
        <p:spPr>
          <a:xfrm flipV="1">
            <a:off x="5114458" y="2834084"/>
            <a:ext cx="130446" cy="247757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4" name="Up Arrow 223"/>
          <p:cNvSpPr/>
          <p:nvPr/>
        </p:nvSpPr>
        <p:spPr>
          <a:xfrm rot="16200000">
            <a:off x="4643311" y="4293608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5" name="Up Arrow 224"/>
          <p:cNvSpPr/>
          <p:nvPr/>
        </p:nvSpPr>
        <p:spPr>
          <a:xfrm rot="16200000">
            <a:off x="4228974" y="4298370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6" name="Up Arrow 225"/>
          <p:cNvSpPr/>
          <p:nvPr/>
        </p:nvSpPr>
        <p:spPr>
          <a:xfrm>
            <a:off x="3862355" y="4260850"/>
            <a:ext cx="8099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7" name="Up Arrow 226"/>
          <p:cNvSpPr/>
          <p:nvPr/>
        </p:nvSpPr>
        <p:spPr>
          <a:xfrm>
            <a:off x="3860800" y="3619500"/>
            <a:ext cx="8099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8" name="Up Arrow 227"/>
          <p:cNvSpPr/>
          <p:nvPr/>
        </p:nvSpPr>
        <p:spPr>
          <a:xfrm rot="16200000">
            <a:off x="3600325" y="2844220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33" name="Rounded Rectangular Callout 232"/>
          <p:cNvSpPr/>
          <p:nvPr/>
        </p:nvSpPr>
        <p:spPr>
          <a:xfrm>
            <a:off x="2710976" y="1975528"/>
            <a:ext cx="2175984" cy="715089"/>
          </a:xfrm>
          <a:prstGeom prst="wedgeRoundRectCallout">
            <a:avLst>
              <a:gd name="adj1" fmla="val -78787"/>
              <a:gd name="adj2" fmla="val -56202"/>
              <a:gd name="adj3" fmla="val 16667"/>
            </a:avLst>
          </a:prstGeom>
          <a:solidFill>
            <a:srgbClr val="66FFFF"/>
          </a:solidFill>
          <a:ln w="190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Century Gothic" panose="020B0502020202020204" pitchFamily="34" charset="0"/>
              </a:rPr>
              <a:t>To absorb excess neutrons</a:t>
            </a:r>
          </a:p>
        </p:txBody>
      </p:sp>
      <p:grpSp>
        <p:nvGrpSpPr>
          <p:cNvPr id="235" name="Group 234"/>
          <p:cNvGrpSpPr/>
          <p:nvPr/>
        </p:nvGrpSpPr>
        <p:grpSpPr>
          <a:xfrm>
            <a:off x="607167" y="1962615"/>
            <a:ext cx="1622286" cy="2171700"/>
            <a:chOff x="994991" y="1506643"/>
            <a:chExt cx="1622286" cy="2171700"/>
          </a:xfrm>
        </p:grpSpPr>
        <p:pic>
          <p:nvPicPr>
            <p:cNvPr id="236" name="Picture 4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19" t="32747" r="58750" b="18262"/>
            <a:stretch/>
          </p:blipFill>
          <p:spPr bwMode="auto">
            <a:xfrm>
              <a:off x="1519304" y="1839297"/>
              <a:ext cx="596315" cy="1839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7" name="TextBox 236"/>
            <p:cNvSpPr txBox="1"/>
            <p:nvPr/>
          </p:nvSpPr>
          <p:spPr>
            <a:xfrm>
              <a:off x="994991" y="1506643"/>
              <a:ext cx="1622286" cy="338554"/>
            </a:xfrm>
            <a:prstGeom prst="rect">
              <a:avLst/>
            </a:prstGeom>
            <a:solidFill>
              <a:srgbClr val="000000"/>
            </a:solidFill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Control </a:t>
              </a:r>
              <a:r>
                <a:rPr lang="en-US" sz="1600" b="1" dirty="0" smtClean="0">
                  <a:solidFill>
                    <a:prstClr val="white"/>
                  </a:solidFill>
                  <a:latin typeface="Century Gothic" panose="020B0502020202020204" pitchFamily="34" charset="0"/>
                </a:rPr>
                <a:t>rods </a:t>
              </a:r>
              <a:endParaRPr lang="en-US" sz="1600" b="1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38" name="TextBox 237"/>
          <p:cNvSpPr txBox="1"/>
          <p:nvPr/>
        </p:nvSpPr>
        <p:spPr>
          <a:xfrm>
            <a:off x="307579" y="281285"/>
            <a:ext cx="6245621" cy="400110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2000" dirty="0">
                <a:solidFill>
                  <a:prstClr val="white"/>
                </a:solidFill>
              </a:rPr>
              <a:t>Nuclear Power </a:t>
            </a:r>
            <a:r>
              <a:rPr lang="en-US" sz="2000" dirty="0" smtClean="0">
                <a:solidFill>
                  <a:prstClr val="white"/>
                </a:solidFill>
              </a:rPr>
              <a:t>Plant ( Controlled Chain Reaction ) </a:t>
            </a:r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01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0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63"/>
          <a:stretch/>
        </p:blipFill>
        <p:spPr>
          <a:xfrm>
            <a:off x="-1" y="0"/>
            <a:ext cx="9144002" cy="5143500"/>
          </a:xfrm>
          <a:prstGeom prst="rect">
            <a:avLst/>
          </a:prstGeom>
        </p:spPr>
      </p:pic>
      <p:sp>
        <p:nvSpPr>
          <p:cNvPr id="202" name="Freeform 201"/>
          <p:cNvSpPr/>
          <p:nvPr/>
        </p:nvSpPr>
        <p:spPr>
          <a:xfrm>
            <a:off x="4124739" y="1706042"/>
            <a:ext cx="1257300" cy="2817091"/>
          </a:xfrm>
          <a:custGeom>
            <a:avLst/>
            <a:gdLst>
              <a:gd name="connsiteX0" fmla="*/ 0 w 1257300"/>
              <a:gd name="connsiteY0" fmla="*/ 673100 h 3035300"/>
              <a:gd name="connsiteX1" fmla="*/ 1257300 w 1257300"/>
              <a:gd name="connsiteY1" fmla="*/ 0 h 3035300"/>
              <a:gd name="connsiteX2" fmla="*/ 1257300 w 1257300"/>
              <a:gd name="connsiteY2" fmla="*/ 3035300 h 3035300"/>
              <a:gd name="connsiteX3" fmla="*/ 76200 w 1257300"/>
              <a:gd name="connsiteY3" fmla="*/ 3035300 h 3035300"/>
              <a:gd name="connsiteX4" fmla="*/ 38100 w 1257300"/>
              <a:gd name="connsiteY4" fmla="*/ 622300 h 3035300"/>
              <a:gd name="connsiteX5" fmla="*/ 38100 w 1257300"/>
              <a:gd name="connsiteY5" fmla="*/ 622300 h 3035300"/>
              <a:gd name="connsiteX0" fmla="*/ 0 w 1257300"/>
              <a:gd name="connsiteY0" fmla="*/ 673100 h 3098800"/>
              <a:gd name="connsiteX1" fmla="*/ 1257300 w 1257300"/>
              <a:gd name="connsiteY1" fmla="*/ 0 h 3098800"/>
              <a:gd name="connsiteX2" fmla="*/ 1257300 w 1257300"/>
              <a:gd name="connsiteY2" fmla="*/ 3035300 h 3098800"/>
              <a:gd name="connsiteX3" fmla="*/ 50800 w 1257300"/>
              <a:gd name="connsiteY3" fmla="*/ 3098800 h 3098800"/>
              <a:gd name="connsiteX4" fmla="*/ 38100 w 1257300"/>
              <a:gd name="connsiteY4" fmla="*/ 622300 h 3098800"/>
              <a:gd name="connsiteX5" fmla="*/ 38100 w 1257300"/>
              <a:gd name="connsiteY5" fmla="*/ 622300 h 3098800"/>
              <a:gd name="connsiteX0" fmla="*/ 0 w 1257300"/>
              <a:gd name="connsiteY0" fmla="*/ 673100 h 3098800"/>
              <a:gd name="connsiteX1" fmla="*/ 1257300 w 1257300"/>
              <a:gd name="connsiteY1" fmla="*/ 0 h 3098800"/>
              <a:gd name="connsiteX2" fmla="*/ 1257300 w 1257300"/>
              <a:gd name="connsiteY2" fmla="*/ 3073400 h 3098800"/>
              <a:gd name="connsiteX3" fmla="*/ 50800 w 1257300"/>
              <a:gd name="connsiteY3" fmla="*/ 3098800 h 3098800"/>
              <a:gd name="connsiteX4" fmla="*/ 38100 w 1257300"/>
              <a:gd name="connsiteY4" fmla="*/ 622300 h 3098800"/>
              <a:gd name="connsiteX5" fmla="*/ 38100 w 1257300"/>
              <a:gd name="connsiteY5" fmla="*/ 62230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57300" h="3098800">
                <a:moveTo>
                  <a:pt x="0" y="673100"/>
                </a:moveTo>
                <a:lnTo>
                  <a:pt x="1257300" y="0"/>
                </a:lnTo>
                <a:lnTo>
                  <a:pt x="1257300" y="3073400"/>
                </a:lnTo>
                <a:lnTo>
                  <a:pt x="50800" y="3098800"/>
                </a:lnTo>
                <a:cubicBezTo>
                  <a:pt x="46567" y="2273300"/>
                  <a:pt x="40217" y="1035050"/>
                  <a:pt x="38100" y="622300"/>
                </a:cubicBezTo>
                <a:lnTo>
                  <a:pt x="38100" y="622300"/>
                </a:lnTo>
              </a:path>
            </a:pathLst>
          </a:custGeom>
          <a:gradFill flip="none" rotWithShape="1">
            <a:gsLst>
              <a:gs pos="0">
                <a:srgbClr val="95B3D7">
                  <a:tint val="66000"/>
                  <a:satMod val="160000"/>
                </a:srgbClr>
              </a:gs>
              <a:gs pos="50000">
                <a:srgbClr val="95B3D7">
                  <a:tint val="44500"/>
                  <a:satMod val="160000"/>
                </a:srgbClr>
              </a:gs>
              <a:gs pos="100000">
                <a:srgbClr val="95B3D7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533400" y="1062585"/>
            <a:ext cx="2975113" cy="3628686"/>
          </a:xfrm>
          <a:custGeom>
            <a:avLst/>
            <a:gdLst>
              <a:gd name="connsiteX0" fmla="*/ 0 w 2975113"/>
              <a:gd name="connsiteY0" fmla="*/ 95085 h 3250096"/>
              <a:gd name="connsiteX1" fmla="*/ 95085 w 2975113"/>
              <a:gd name="connsiteY1" fmla="*/ 0 h 3250096"/>
              <a:gd name="connsiteX2" fmla="*/ 2880028 w 2975113"/>
              <a:gd name="connsiteY2" fmla="*/ 0 h 3250096"/>
              <a:gd name="connsiteX3" fmla="*/ 2975113 w 2975113"/>
              <a:gd name="connsiteY3" fmla="*/ 95085 h 3250096"/>
              <a:gd name="connsiteX4" fmla="*/ 2975113 w 2975113"/>
              <a:gd name="connsiteY4" fmla="*/ 3155011 h 3250096"/>
              <a:gd name="connsiteX5" fmla="*/ 2880028 w 2975113"/>
              <a:gd name="connsiteY5" fmla="*/ 3250096 h 3250096"/>
              <a:gd name="connsiteX6" fmla="*/ 95085 w 2975113"/>
              <a:gd name="connsiteY6" fmla="*/ 3250096 h 3250096"/>
              <a:gd name="connsiteX7" fmla="*/ 0 w 2975113"/>
              <a:gd name="connsiteY7" fmla="*/ 3155011 h 3250096"/>
              <a:gd name="connsiteX8" fmla="*/ 0 w 2975113"/>
              <a:gd name="connsiteY8" fmla="*/ 95085 h 3250096"/>
              <a:gd name="connsiteX0" fmla="*/ 0 w 2975113"/>
              <a:gd name="connsiteY0" fmla="*/ 393259 h 3548270"/>
              <a:gd name="connsiteX1" fmla="*/ 840520 w 2975113"/>
              <a:gd name="connsiteY1" fmla="*/ 0 h 3548270"/>
              <a:gd name="connsiteX2" fmla="*/ 2880028 w 2975113"/>
              <a:gd name="connsiteY2" fmla="*/ 298174 h 3548270"/>
              <a:gd name="connsiteX3" fmla="*/ 2975113 w 2975113"/>
              <a:gd name="connsiteY3" fmla="*/ 393259 h 3548270"/>
              <a:gd name="connsiteX4" fmla="*/ 2975113 w 2975113"/>
              <a:gd name="connsiteY4" fmla="*/ 3453185 h 3548270"/>
              <a:gd name="connsiteX5" fmla="*/ 2880028 w 2975113"/>
              <a:gd name="connsiteY5" fmla="*/ 3548270 h 3548270"/>
              <a:gd name="connsiteX6" fmla="*/ 95085 w 2975113"/>
              <a:gd name="connsiteY6" fmla="*/ 3548270 h 3548270"/>
              <a:gd name="connsiteX7" fmla="*/ 0 w 2975113"/>
              <a:gd name="connsiteY7" fmla="*/ 3453185 h 3548270"/>
              <a:gd name="connsiteX8" fmla="*/ 0 w 2975113"/>
              <a:gd name="connsiteY8" fmla="*/ 393259 h 3548270"/>
              <a:gd name="connsiteX0" fmla="*/ 0 w 2975113"/>
              <a:gd name="connsiteY0" fmla="*/ 423077 h 3578088"/>
              <a:gd name="connsiteX1" fmla="*/ 840520 w 2975113"/>
              <a:gd name="connsiteY1" fmla="*/ 29818 h 3578088"/>
              <a:gd name="connsiteX2" fmla="*/ 1955689 w 2975113"/>
              <a:gd name="connsiteY2" fmla="*/ 0 h 3578088"/>
              <a:gd name="connsiteX3" fmla="*/ 2975113 w 2975113"/>
              <a:gd name="connsiteY3" fmla="*/ 423077 h 3578088"/>
              <a:gd name="connsiteX4" fmla="*/ 2975113 w 2975113"/>
              <a:gd name="connsiteY4" fmla="*/ 3483003 h 3578088"/>
              <a:gd name="connsiteX5" fmla="*/ 2880028 w 2975113"/>
              <a:gd name="connsiteY5" fmla="*/ 3578088 h 3578088"/>
              <a:gd name="connsiteX6" fmla="*/ 95085 w 2975113"/>
              <a:gd name="connsiteY6" fmla="*/ 3578088 h 3578088"/>
              <a:gd name="connsiteX7" fmla="*/ 0 w 2975113"/>
              <a:gd name="connsiteY7" fmla="*/ 3483003 h 3578088"/>
              <a:gd name="connsiteX8" fmla="*/ 0 w 2975113"/>
              <a:gd name="connsiteY8" fmla="*/ 423077 h 3578088"/>
              <a:gd name="connsiteX0" fmla="*/ 0 w 2975113"/>
              <a:gd name="connsiteY0" fmla="*/ 473675 h 3628686"/>
              <a:gd name="connsiteX1" fmla="*/ 840520 w 2975113"/>
              <a:gd name="connsiteY1" fmla="*/ 80416 h 3628686"/>
              <a:gd name="connsiteX2" fmla="*/ 1955689 w 2975113"/>
              <a:gd name="connsiteY2" fmla="*/ 50598 h 3628686"/>
              <a:gd name="connsiteX3" fmla="*/ 2975113 w 2975113"/>
              <a:gd name="connsiteY3" fmla="*/ 473675 h 3628686"/>
              <a:gd name="connsiteX4" fmla="*/ 2975113 w 2975113"/>
              <a:gd name="connsiteY4" fmla="*/ 3533601 h 3628686"/>
              <a:gd name="connsiteX5" fmla="*/ 2880028 w 2975113"/>
              <a:gd name="connsiteY5" fmla="*/ 3628686 h 3628686"/>
              <a:gd name="connsiteX6" fmla="*/ 95085 w 2975113"/>
              <a:gd name="connsiteY6" fmla="*/ 3628686 h 3628686"/>
              <a:gd name="connsiteX7" fmla="*/ 0 w 2975113"/>
              <a:gd name="connsiteY7" fmla="*/ 3533601 h 3628686"/>
              <a:gd name="connsiteX8" fmla="*/ 0 w 2975113"/>
              <a:gd name="connsiteY8" fmla="*/ 473675 h 362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5113" h="3628686">
                <a:moveTo>
                  <a:pt x="0" y="473675"/>
                </a:moveTo>
                <a:cubicBezTo>
                  <a:pt x="0" y="421161"/>
                  <a:pt x="788006" y="80416"/>
                  <a:pt x="840520" y="80416"/>
                </a:cubicBezTo>
                <a:cubicBezTo>
                  <a:pt x="1768834" y="80416"/>
                  <a:pt x="1057193" y="-78611"/>
                  <a:pt x="1955689" y="50598"/>
                </a:cubicBezTo>
                <a:cubicBezTo>
                  <a:pt x="2008203" y="50598"/>
                  <a:pt x="2975113" y="421161"/>
                  <a:pt x="2975113" y="473675"/>
                </a:cubicBezTo>
                <a:lnTo>
                  <a:pt x="2975113" y="3533601"/>
                </a:lnTo>
                <a:cubicBezTo>
                  <a:pt x="2975113" y="3586115"/>
                  <a:pt x="2932542" y="3628686"/>
                  <a:pt x="2880028" y="3628686"/>
                </a:cubicBezTo>
                <a:lnTo>
                  <a:pt x="95085" y="3628686"/>
                </a:lnTo>
                <a:cubicBezTo>
                  <a:pt x="42571" y="3628686"/>
                  <a:pt x="0" y="3586115"/>
                  <a:pt x="0" y="3533601"/>
                </a:cubicBezTo>
                <a:lnTo>
                  <a:pt x="0" y="473675"/>
                </a:lnTo>
                <a:close/>
              </a:path>
            </a:pathLst>
          </a:custGeom>
          <a:gradFill flip="none" rotWithShape="1">
            <a:gsLst>
              <a:gs pos="0">
                <a:srgbClr val="95B3D7">
                  <a:tint val="66000"/>
                  <a:satMod val="160000"/>
                </a:srgbClr>
              </a:gs>
              <a:gs pos="50000">
                <a:srgbClr val="95B3D7">
                  <a:tint val="44500"/>
                  <a:satMod val="160000"/>
                </a:srgbClr>
              </a:gs>
              <a:gs pos="100000">
                <a:srgbClr val="95B3D7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365284" y="886756"/>
            <a:ext cx="3292316" cy="3894793"/>
          </a:xfrm>
          <a:custGeom>
            <a:avLst/>
            <a:gdLst>
              <a:gd name="connsiteX0" fmla="*/ 0 w 3292316"/>
              <a:gd name="connsiteY0" fmla="*/ 0 h 3124200"/>
              <a:gd name="connsiteX1" fmla="*/ 3292316 w 3292316"/>
              <a:gd name="connsiteY1" fmla="*/ 0 h 3124200"/>
              <a:gd name="connsiteX2" fmla="*/ 3292316 w 3292316"/>
              <a:gd name="connsiteY2" fmla="*/ 3124200 h 3124200"/>
              <a:gd name="connsiteX3" fmla="*/ 0 w 3292316"/>
              <a:gd name="connsiteY3" fmla="*/ 3124200 h 3124200"/>
              <a:gd name="connsiteX4" fmla="*/ 0 w 3292316"/>
              <a:gd name="connsiteY4" fmla="*/ 0 h 3124200"/>
              <a:gd name="connsiteX5" fmla="*/ 207634 w 3292316"/>
              <a:gd name="connsiteY5" fmla="*/ 207634 h 3124200"/>
              <a:gd name="connsiteX6" fmla="*/ 207634 w 3292316"/>
              <a:gd name="connsiteY6" fmla="*/ 2916566 h 3124200"/>
              <a:gd name="connsiteX7" fmla="*/ 3084682 w 3292316"/>
              <a:gd name="connsiteY7" fmla="*/ 2916566 h 3124200"/>
              <a:gd name="connsiteX8" fmla="*/ 3084682 w 3292316"/>
              <a:gd name="connsiteY8" fmla="*/ 207634 h 3124200"/>
              <a:gd name="connsiteX9" fmla="*/ 207634 w 3292316"/>
              <a:gd name="connsiteY9" fmla="*/ 207634 h 3124200"/>
              <a:gd name="connsiteX0" fmla="*/ 0 w 3292316"/>
              <a:gd name="connsiteY0" fmla="*/ 541866 h 3666066"/>
              <a:gd name="connsiteX1" fmla="*/ 3292316 w 3292316"/>
              <a:gd name="connsiteY1" fmla="*/ 541866 h 3666066"/>
              <a:gd name="connsiteX2" fmla="*/ 3292316 w 3292316"/>
              <a:gd name="connsiteY2" fmla="*/ 3666066 h 3666066"/>
              <a:gd name="connsiteX3" fmla="*/ 0 w 3292316"/>
              <a:gd name="connsiteY3" fmla="*/ 3666066 h 3666066"/>
              <a:gd name="connsiteX4" fmla="*/ 0 w 3292316"/>
              <a:gd name="connsiteY4" fmla="*/ 541866 h 3666066"/>
              <a:gd name="connsiteX5" fmla="*/ 207634 w 3292316"/>
              <a:gd name="connsiteY5" fmla="*/ 749500 h 3666066"/>
              <a:gd name="connsiteX6" fmla="*/ 207634 w 3292316"/>
              <a:gd name="connsiteY6" fmla="*/ 3458432 h 3666066"/>
              <a:gd name="connsiteX7" fmla="*/ 3084682 w 3292316"/>
              <a:gd name="connsiteY7" fmla="*/ 3458432 h 3666066"/>
              <a:gd name="connsiteX8" fmla="*/ 3084682 w 3292316"/>
              <a:gd name="connsiteY8" fmla="*/ 749500 h 3666066"/>
              <a:gd name="connsiteX9" fmla="*/ 207634 w 3292316"/>
              <a:gd name="connsiteY9" fmla="*/ 749500 h 3666066"/>
              <a:gd name="connsiteX0" fmla="*/ 0 w 3292316"/>
              <a:gd name="connsiteY0" fmla="*/ 796240 h 3920440"/>
              <a:gd name="connsiteX1" fmla="*/ 3292316 w 3292316"/>
              <a:gd name="connsiteY1" fmla="*/ 796240 h 3920440"/>
              <a:gd name="connsiteX2" fmla="*/ 3292316 w 3292316"/>
              <a:gd name="connsiteY2" fmla="*/ 3920440 h 3920440"/>
              <a:gd name="connsiteX3" fmla="*/ 0 w 3292316"/>
              <a:gd name="connsiteY3" fmla="*/ 3920440 h 3920440"/>
              <a:gd name="connsiteX4" fmla="*/ 0 w 3292316"/>
              <a:gd name="connsiteY4" fmla="*/ 796240 h 3920440"/>
              <a:gd name="connsiteX5" fmla="*/ 207634 w 3292316"/>
              <a:gd name="connsiteY5" fmla="*/ 1003874 h 3920440"/>
              <a:gd name="connsiteX6" fmla="*/ 207634 w 3292316"/>
              <a:gd name="connsiteY6" fmla="*/ 3712806 h 3920440"/>
              <a:gd name="connsiteX7" fmla="*/ 3084682 w 3292316"/>
              <a:gd name="connsiteY7" fmla="*/ 3712806 h 3920440"/>
              <a:gd name="connsiteX8" fmla="*/ 3084682 w 3292316"/>
              <a:gd name="connsiteY8" fmla="*/ 1003874 h 3920440"/>
              <a:gd name="connsiteX9" fmla="*/ 207634 w 3292316"/>
              <a:gd name="connsiteY9" fmla="*/ 1003874 h 3920440"/>
              <a:gd name="connsiteX0" fmla="*/ 0 w 3292316"/>
              <a:gd name="connsiteY0" fmla="*/ 762826 h 3887026"/>
              <a:gd name="connsiteX1" fmla="*/ 3292316 w 3292316"/>
              <a:gd name="connsiteY1" fmla="*/ 762826 h 3887026"/>
              <a:gd name="connsiteX2" fmla="*/ 3292316 w 3292316"/>
              <a:gd name="connsiteY2" fmla="*/ 3887026 h 3887026"/>
              <a:gd name="connsiteX3" fmla="*/ 0 w 3292316"/>
              <a:gd name="connsiteY3" fmla="*/ 3887026 h 3887026"/>
              <a:gd name="connsiteX4" fmla="*/ 0 w 3292316"/>
              <a:gd name="connsiteY4" fmla="*/ 762826 h 3887026"/>
              <a:gd name="connsiteX5" fmla="*/ 207634 w 3292316"/>
              <a:gd name="connsiteY5" fmla="*/ 970460 h 3887026"/>
              <a:gd name="connsiteX6" fmla="*/ 207634 w 3292316"/>
              <a:gd name="connsiteY6" fmla="*/ 3679392 h 3887026"/>
              <a:gd name="connsiteX7" fmla="*/ 3084682 w 3292316"/>
              <a:gd name="connsiteY7" fmla="*/ 3679392 h 3887026"/>
              <a:gd name="connsiteX8" fmla="*/ 3084682 w 3292316"/>
              <a:gd name="connsiteY8" fmla="*/ 970460 h 3887026"/>
              <a:gd name="connsiteX9" fmla="*/ 207634 w 3292316"/>
              <a:gd name="connsiteY9" fmla="*/ 970460 h 3887026"/>
              <a:gd name="connsiteX0" fmla="*/ 0 w 3292316"/>
              <a:gd name="connsiteY0" fmla="*/ 723964 h 3848164"/>
              <a:gd name="connsiteX1" fmla="*/ 3292316 w 3292316"/>
              <a:gd name="connsiteY1" fmla="*/ 723964 h 3848164"/>
              <a:gd name="connsiteX2" fmla="*/ 3292316 w 3292316"/>
              <a:gd name="connsiteY2" fmla="*/ 3848164 h 3848164"/>
              <a:gd name="connsiteX3" fmla="*/ 0 w 3292316"/>
              <a:gd name="connsiteY3" fmla="*/ 3848164 h 3848164"/>
              <a:gd name="connsiteX4" fmla="*/ 0 w 3292316"/>
              <a:gd name="connsiteY4" fmla="*/ 723964 h 3848164"/>
              <a:gd name="connsiteX5" fmla="*/ 207634 w 3292316"/>
              <a:gd name="connsiteY5" fmla="*/ 931598 h 3848164"/>
              <a:gd name="connsiteX6" fmla="*/ 207634 w 3292316"/>
              <a:gd name="connsiteY6" fmla="*/ 3640530 h 3848164"/>
              <a:gd name="connsiteX7" fmla="*/ 3084682 w 3292316"/>
              <a:gd name="connsiteY7" fmla="*/ 3640530 h 3848164"/>
              <a:gd name="connsiteX8" fmla="*/ 3084682 w 3292316"/>
              <a:gd name="connsiteY8" fmla="*/ 931598 h 3848164"/>
              <a:gd name="connsiteX9" fmla="*/ 207634 w 3292316"/>
              <a:gd name="connsiteY9" fmla="*/ 931598 h 3848164"/>
              <a:gd name="connsiteX0" fmla="*/ 0 w 3292316"/>
              <a:gd name="connsiteY0" fmla="*/ 759810 h 3884010"/>
              <a:gd name="connsiteX1" fmla="*/ 3292316 w 3292316"/>
              <a:gd name="connsiteY1" fmla="*/ 759810 h 3884010"/>
              <a:gd name="connsiteX2" fmla="*/ 3292316 w 3292316"/>
              <a:gd name="connsiteY2" fmla="*/ 3884010 h 3884010"/>
              <a:gd name="connsiteX3" fmla="*/ 0 w 3292316"/>
              <a:gd name="connsiteY3" fmla="*/ 3884010 h 3884010"/>
              <a:gd name="connsiteX4" fmla="*/ 0 w 3292316"/>
              <a:gd name="connsiteY4" fmla="*/ 759810 h 3884010"/>
              <a:gd name="connsiteX5" fmla="*/ 207634 w 3292316"/>
              <a:gd name="connsiteY5" fmla="*/ 967444 h 3884010"/>
              <a:gd name="connsiteX6" fmla="*/ 207634 w 3292316"/>
              <a:gd name="connsiteY6" fmla="*/ 3676376 h 3884010"/>
              <a:gd name="connsiteX7" fmla="*/ 3084682 w 3292316"/>
              <a:gd name="connsiteY7" fmla="*/ 3676376 h 3884010"/>
              <a:gd name="connsiteX8" fmla="*/ 3084682 w 3292316"/>
              <a:gd name="connsiteY8" fmla="*/ 967444 h 3884010"/>
              <a:gd name="connsiteX9" fmla="*/ 207634 w 3292316"/>
              <a:gd name="connsiteY9" fmla="*/ 967444 h 3884010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  <a:gd name="connsiteX0" fmla="*/ 0 w 3292316"/>
              <a:gd name="connsiteY0" fmla="*/ 770593 h 3894793"/>
              <a:gd name="connsiteX1" fmla="*/ 3292316 w 3292316"/>
              <a:gd name="connsiteY1" fmla="*/ 770593 h 3894793"/>
              <a:gd name="connsiteX2" fmla="*/ 3292316 w 3292316"/>
              <a:gd name="connsiteY2" fmla="*/ 3894793 h 3894793"/>
              <a:gd name="connsiteX3" fmla="*/ 0 w 3292316"/>
              <a:gd name="connsiteY3" fmla="*/ 3894793 h 3894793"/>
              <a:gd name="connsiteX4" fmla="*/ 0 w 3292316"/>
              <a:gd name="connsiteY4" fmla="*/ 770593 h 3894793"/>
              <a:gd name="connsiteX5" fmla="*/ 207634 w 3292316"/>
              <a:gd name="connsiteY5" fmla="*/ 978227 h 3894793"/>
              <a:gd name="connsiteX6" fmla="*/ 207634 w 3292316"/>
              <a:gd name="connsiteY6" fmla="*/ 3687159 h 3894793"/>
              <a:gd name="connsiteX7" fmla="*/ 3084682 w 3292316"/>
              <a:gd name="connsiteY7" fmla="*/ 3687159 h 3894793"/>
              <a:gd name="connsiteX8" fmla="*/ 3084682 w 3292316"/>
              <a:gd name="connsiteY8" fmla="*/ 978227 h 3894793"/>
              <a:gd name="connsiteX9" fmla="*/ 207634 w 3292316"/>
              <a:gd name="connsiteY9" fmla="*/ 978227 h 3894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2316" h="3894793">
                <a:moveTo>
                  <a:pt x="0" y="770593"/>
                </a:moveTo>
                <a:cubicBezTo>
                  <a:pt x="1082199" y="-357167"/>
                  <a:pt x="2423477" y="-151427"/>
                  <a:pt x="3292316" y="770593"/>
                </a:cubicBezTo>
                <a:lnTo>
                  <a:pt x="3292316" y="3894793"/>
                </a:lnTo>
                <a:lnTo>
                  <a:pt x="0" y="3894793"/>
                </a:lnTo>
                <a:lnTo>
                  <a:pt x="0" y="770593"/>
                </a:lnTo>
                <a:close/>
                <a:moveTo>
                  <a:pt x="207634" y="978227"/>
                </a:moveTo>
                <a:lnTo>
                  <a:pt x="207634" y="3687159"/>
                </a:lnTo>
                <a:lnTo>
                  <a:pt x="3084682" y="3687159"/>
                </a:lnTo>
                <a:lnTo>
                  <a:pt x="3084682" y="978227"/>
                </a:lnTo>
                <a:cubicBezTo>
                  <a:pt x="2971486" y="300047"/>
                  <a:pt x="861850" y="-256213"/>
                  <a:pt x="207634" y="978227"/>
                </a:cubicBezTo>
                <a:close/>
              </a:path>
            </a:pathLst>
          </a:custGeom>
          <a:gradFill flip="none" rotWithShape="1">
            <a:gsLst>
              <a:gs pos="1000">
                <a:schemeClr val="tx1">
                  <a:lumMod val="75000"/>
                  <a:lumOff val="2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73" name="Rounded Rectangle 272"/>
          <p:cNvSpPr/>
          <p:nvPr/>
        </p:nvSpPr>
        <p:spPr>
          <a:xfrm>
            <a:off x="621030" y="1883234"/>
            <a:ext cx="1695450" cy="2296336"/>
          </a:xfrm>
          <a:prstGeom prst="roundRect">
            <a:avLst>
              <a:gd name="adj" fmla="val 7576"/>
            </a:avLst>
          </a:prstGeom>
          <a:solidFill>
            <a:srgbClr val="FFFFFF">
              <a:alpha val="50196"/>
            </a:srgbClr>
          </a:solidFill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5" name="Rounded Rectangle 274"/>
          <p:cNvSpPr/>
          <p:nvPr/>
        </p:nvSpPr>
        <p:spPr>
          <a:xfrm>
            <a:off x="2121781" y="1575546"/>
            <a:ext cx="1541318" cy="2087578"/>
          </a:xfrm>
          <a:prstGeom prst="roundRect">
            <a:avLst>
              <a:gd name="adj" fmla="val 7576"/>
            </a:avLst>
          </a:prstGeom>
          <a:solidFill>
            <a:srgbClr val="FFFFFF">
              <a:alpha val="50196"/>
            </a:srgbClr>
          </a:solidFill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928686" y="1995683"/>
            <a:ext cx="1022350" cy="2125467"/>
          </a:xfrm>
          <a:custGeom>
            <a:avLst/>
            <a:gdLst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2038350"/>
              <a:gd name="connsiteX1" fmla="*/ 330200 w 1022350"/>
              <a:gd name="connsiteY1" fmla="*/ 146050 h 2038350"/>
              <a:gd name="connsiteX2" fmla="*/ 0 w 1022350"/>
              <a:gd name="connsiteY2" fmla="*/ 438150 h 2038350"/>
              <a:gd name="connsiteX3" fmla="*/ 0 w 1022350"/>
              <a:gd name="connsiteY3" fmla="*/ 1898650 h 2038350"/>
              <a:gd name="connsiteX4" fmla="*/ 1022350 w 1022350"/>
              <a:gd name="connsiteY4" fmla="*/ 1898650 h 2038350"/>
              <a:gd name="connsiteX5" fmla="*/ 1022350 w 1022350"/>
              <a:gd name="connsiteY5" fmla="*/ 412750 h 2038350"/>
              <a:gd name="connsiteX6" fmla="*/ 679450 w 1022350"/>
              <a:gd name="connsiteY6" fmla="*/ 139700 h 2038350"/>
              <a:gd name="connsiteX7" fmla="*/ 679450 w 1022350"/>
              <a:gd name="connsiteY7" fmla="*/ 19050 h 2038350"/>
              <a:gd name="connsiteX0" fmla="*/ 330200 w 1022350"/>
              <a:gd name="connsiteY0" fmla="*/ 0 h 1898650"/>
              <a:gd name="connsiteX1" fmla="*/ 330200 w 1022350"/>
              <a:gd name="connsiteY1" fmla="*/ 146050 h 1898650"/>
              <a:gd name="connsiteX2" fmla="*/ 0 w 1022350"/>
              <a:gd name="connsiteY2" fmla="*/ 438150 h 1898650"/>
              <a:gd name="connsiteX3" fmla="*/ 0 w 1022350"/>
              <a:gd name="connsiteY3" fmla="*/ 1898650 h 1898650"/>
              <a:gd name="connsiteX4" fmla="*/ 1022350 w 1022350"/>
              <a:gd name="connsiteY4" fmla="*/ 1898650 h 1898650"/>
              <a:gd name="connsiteX5" fmla="*/ 1022350 w 1022350"/>
              <a:gd name="connsiteY5" fmla="*/ 412750 h 1898650"/>
              <a:gd name="connsiteX6" fmla="*/ 679450 w 1022350"/>
              <a:gd name="connsiteY6" fmla="*/ 139700 h 1898650"/>
              <a:gd name="connsiteX7" fmla="*/ 679450 w 1022350"/>
              <a:gd name="connsiteY7" fmla="*/ 19050 h 1898650"/>
              <a:gd name="connsiteX0" fmla="*/ 330200 w 1022350"/>
              <a:gd name="connsiteY0" fmla="*/ 0 h 2129067"/>
              <a:gd name="connsiteX1" fmla="*/ 330200 w 1022350"/>
              <a:gd name="connsiteY1" fmla="*/ 146050 h 2129067"/>
              <a:gd name="connsiteX2" fmla="*/ 0 w 1022350"/>
              <a:gd name="connsiteY2" fmla="*/ 438150 h 2129067"/>
              <a:gd name="connsiteX3" fmla="*/ 0 w 1022350"/>
              <a:gd name="connsiteY3" fmla="*/ 1898650 h 2129067"/>
              <a:gd name="connsiteX4" fmla="*/ 1022350 w 1022350"/>
              <a:gd name="connsiteY4" fmla="*/ 1898650 h 2129067"/>
              <a:gd name="connsiteX5" fmla="*/ 1022350 w 1022350"/>
              <a:gd name="connsiteY5" fmla="*/ 412750 h 2129067"/>
              <a:gd name="connsiteX6" fmla="*/ 679450 w 1022350"/>
              <a:gd name="connsiteY6" fmla="*/ 139700 h 2129067"/>
              <a:gd name="connsiteX7" fmla="*/ 679450 w 1022350"/>
              <a:gd name="connsiteY7" fmla="*/ 19050 h 2129067"/>
              <a:gd name="connsiteX0" fmla="*/ 330200 w 1022350"/>
              <a:gd name="connsiteY0" fmla="*/ 0 h 2125467"/>
              <a:gd name="connsiteX1" fmla="*/ 330200 w 1022350"/>
              <a:gd name="connsiteY1" fmla="*/ 146050 h 2125467"/>
              <a:gd name="connsiteX2" fmla="*/ 0 w 1022350"/>
              <a:gd name="connsiteY2" fmla="*/ 438150 h 2125467"/>
              <a:gd name="connsiteX3" fmla="*/ 0 w 1022350"/>
              <a:gd name="connsiteY3" fmla="*/ 1898650 h 2125467"/>
              <a:gd name="connsiteX4" fmla="*/ 1022350 w 1022350"/>
              <a:gd name="connsiteY4" fmla="*/ 1898650 h 2125467"/>
              <a:gd name="connsiteX5" fmla="*/ 1022350 w 1022350"/>
              <a:gd name="connsiteY5" fmla="*/ 412750 h 2125467"/>
              <a:gd name="connsiteX6" fmla="*/ 679450 w 1022350"/>
              <a:gd name="connsiteY6" fmla="*/ 139700 h 2125467"/>
              <a:gd name="connsiteX7" fmla="*/ 679450 w 1022350"/>
              <a:gd name="connsiteY7" fmla="*/ 19050 h 2125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2350" h="2125467">
                <a:moveTo>
                  <a:pt x="330200" y="0"/>
                </a:moveTo>
                <a:lnTo>
                  <a:pt x="330200" y="146050"/>
                </a:lnTo>
                <a:cubicBezTo>
                  <a:pt x="193939" y="181505"/>
                  <a:pt x="41011" y="216958"/>
                  <a:pt x="0" y="438150"/>
                </a:cubicBezTo>
                <a:lnTo>
                  <a:pt x="0" y="1898650"/>
                </a:lnTo>
                <a:cubicBezTo>
                  <a:pt x="226483" y="2198688"/>
                  <a:pt x="812535" y="2203450"/>
                  <a:pt x="1022350" y="1898650"/>
                </a:cubicBezTo>
                <a:lnTo>
                  <a:pt x="1022350" y="412750"/>
                </a:lnTo>
                <a:cubicBezTo>
                  <a:pt x="1022350" y="343164"/>
                  <a:pt x="912813" y="156898"/>
                  <a:pt x="679450" y="139700"/>
                </a:cubicBezTo>
                <a:lnTo>
                  <a:pt x="679450" y="19050"/>
                </a:lnTo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49"/>
          <a:stretch/>
        </p:blipFill>
        <p:spPr>
          <a:xfrm>
            <a:off x="918074" y="2362808"/>
            <a:ext cx="1036234" cy="7102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55921" y="2493966"/>
            <a:ext cx="766372" cy="1473392"/>
            <a:chOff x="3479800" y="4183855"/>
            <a:chExt cx="2019935" cy="3209451"/>
          </a:xfrm>
        </p:grpSpPr>
        <p:sp>
          <p:nvSpPr>
            <p:cNvPr id="16" name="Rounded Rectangle 15"/>
            <p:cNvSpPr/>
            <p:nvPr/>
          </p:nvSpPr>
          <p:spPr>
            <a:xfrm>
              <a:off x="3562350" y="4183855"/>
              <a:ext cx="83820" cy="3205163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91903" y="4226243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323205" y="4188143"/>
              <a:ext cx="83820" cy="3205163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086350" y="4224338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305300" y="4224338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532630" y="4235450"/>
              <a:ext cx="83820" cy="3108960"/>
            </a:xfrm>
            <a:prstGeom prst="roundRect">
              <a:avLst/>
            </a:prstGeom>
            <a:gradFill>
              <a:gsLst>
                <a:gs pos="0">
                  <a:srgbClr val="996633"/>
                </a:gs>
                <a:gs pos="50000">
                  <a:srgbClr val="DDBA97"/>
                </a:gs>
                <a:gs pos="100000">
                  <a:srgbClr val="996633"/>
                </a:gs>
              </a:gsLst>
              <a:lin ang="0" scaled="1"/>
            </a:gradFill>
            <a:ln w="6350">
              <a:solidFill>
                <a:srgbClr val="99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479800" y="5867400"/>
              <a:ext cx="514350" cy="190500"/>
            </a:xfrm>
            <a:custGeom>
              <a:avLst/>
              <a:gdLst>
                <a:gd name="connsiteX0" fmla="*/ 0 w 514350"/>
                <a:gd name="connsiteY0" fmla="*/ 0 h 190500"/>
                <a:gd name="connsiteX1" fmla="*/ 101600 w 514350"/>
                <a:gd name="connsiteY1" fmla="*/ 31750 h 190500"/>
                <a:gd name="connsiteX2" fmla="*/ 514350 w 514350"/>
                <a:gd name="connsiteY2" fmla="*/ 38100 h 190500"/>
                <a:gd name="connsiteX3" fmla="*/ 514350 w 514350"/>
                <a:gd name="connsiteY3" fmla="*/ 190500 h 190500"/>
                <a:gd name="connsiteX4" fmla="*/ 76200 w 514350"/>
                <a:gd name="connsiteY4" fmla="*/ 190500 h 190500"/>
                <a:gd name="connsiteX5" fmla="*/ 0 w 514350"/>
                <a:gd name="connsiteY5" fmla="*/ 158750 h 190500"/>
                <a:gd name="connsiteX6" fmla="*/ 0 w 514350"/>
                <a:gd name="connsiteY6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0" h="190500">
                  <a:moveTo>
                    <a:pt x="0" y="0"/>
                  </a:moveTo>
                  <a:lnTo>
                    <a:pt x="101600" y="31750"/>
                  </a:lnTo>
                  <a:lnTo>
                    <a:pt x="514350" y="38100"/>
                  </a:lnTo>
                  <a:lnTo>
                    <a:pt x="514350" y="190500"/>
                  </a:lnTo>
                  <a:lnTo>
                    <a:pt x="76200" y="190500"/>
                  </a:lnTo>
                  <a:lnTo>
                    <a:pt x="0" y="1587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flipH="1">
              <a:off x="4985385" y="5859780"/>
              <a:ext cx="514350" cy="190500"/>
            </a:xfrm>
            <a:custGeom>
              <a:avLst/>
              <a:gdLst>
                <a:gd name="connsiteX0" fmla="*/ 0 w 514350"/>
                <a:gd name="connsiteY0" fmla="*/ 0 h 190500"/>
                <a:gd name="connsiteX1" fmla="*/ 101600 w 514350"/>
                <a:gd name="connsiteY1" fmla="*/ 31750 h 190500"/>
                <a:gd name="connsiteX2" fmla="*/ 514350 w 514350"/>
                <a:gd name="connsiteY2" fmla="*/ 38100 h 190500"/>
                <a:gd name="connsiteX3" fmla="*/ 514350 w 514350"/>
                <a:gd name="connsiteY3" fmla="*/ 190500 h 190500"/>
                <a:gd name="connsiteX4" fmla="*/ 76200 w 514350"/>
                <a:gd name="connsiteY4" fmla="*/ 190500 h 190500"/>
                <a:gd name="connsiteX5" fmla="*/ 0 w 514350"/>
                <a:gd name="connsiteY5" fmla="*/ 158750 h 190500"/>
                <a:gd name="connsiteX6" fmla="*/ 0 w 514350"/>
                <a:gd name="connsiteY6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350" h="190500">
                  <a:moveTo>
                    <a:pt x="0" y="0"/>
                  </a:moveTo>
                  <a:lnTo>
                    <a:pt x="101600" y="31750"/>
                  </a:lnTo>
                  <a:lnTo>
                    <a:pt x="514350" y="38100"/>
                  </a:lnTo>
                  <a:lnTo>
                    <a:pt x="514350" y="190500"/>
                  </a:lnTo>
                  <a:lnTo>
                    <a:pt x="76200" y="190500"/>
                  </a:lnTo>
                  <a:lnTo>
                    <a:pt x="0" y="15875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258310" y="5853451"/>
              <a:ext cx="374650" cy="15743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98126" y="2141376"/>
            <a:ext cx="48098" cy="1403708"/>
            <a:chOff x="2473645" y="1288693"/>
            <a:chExt cx="48098" cy="1403708"/>
          </a:xfrm>
        </p:grpSpPr>
        <p:sp>
          <p:nvSpPr>
            <p:cNvPr id="26" name="Rounded Rectangle 25"/>
            <p:cNvSpPr/>
            <p:nvPr/>
          </p:nvSpPr>
          <p:spPr>
            <a:xfrm>
              <a:off x="2473645" y="1288693"/>
              <a:ext cx="45719" cy="1403708"/>
            </a:xfrm>
            <a:prstGeom prst="roundRect">
              <a:avLst/>
            </a:prstGeom>
            <a:gradFill flip="none" rotWithShape="1">
              <a:gsLst>
                <a:gs pos="0">
                  <a:srgbClr val="CF6F9F"/>
                </a:gs>
                <a:gs pos="50000">
                  <a:srgbClr val="E1BDCF"/>
                </a:gs>
                <a:gs pos="100000">
                  <a:srgbClr val="CF6F9F"/>
                </a:gs>
              </a:gsLst>
              <a:lin ang="0" scaled="1"/>
              <a:tileRect/>
            </a:gradFill>
            <a:ln w="6350">
              <a:solidFill>
                <a:srgbClr val="CF6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481460" y="1343034"/>
              <a:ext cx="40283" cy="1333139"/>
              <a:chOff x="2294795" y="1320645"/>
              <a:chExt cx="40283" cy="1333139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2315503" y="144419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2301940" y="1527540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2319884" y="17087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Cube 30"/>
              <p:cNvSpPr/>
              <p:nvPr/>
            </p:nvSpPr>
            <p:spPr>
              <a:xfrm>
                <a:off x="2306397" y="17886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2319334" y="157645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Freeform 32"/>
              <p:cNvSpPr/>
              <p:nvPr/>
            </p:nvSpPr>
            <p:spPr>
              <a:xfrm>
                <a:off x="2302667" y="1631309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2320611" y="18611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Cube 34"/>
              <p:cNvSpPr/>
              <p:nvPr/>
            </p:nvSpPr>
            <p:spPr>
              <a:xfrm>
                <a:off x="2307124" y="19410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2307430" y="199424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2302667" y="206567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2320611" y="224692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Cube 38"/>
              <p:cNvSpPr/>
              <p:nvPr/>
            </p:nvSpPr>
            <p:spPr>
              <a:xfrm>
                <a:off x="2307124" y="232683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2305049" y="214295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2300286" y="221438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2318230" y="239563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2304743" y="247554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2305049" y="230356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2300286" y="2375003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2318230" y="2556252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Cube 46"/>
              <p:cNvSpPr/>
              <p:nvPr/>
            </p:nvSpPr>
            <p:spPr>
              <a:xfrm>
                <a:off x="2304743" y="2636158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Freeform 47"/>
              <p:cNvSpPr/>
              <p:nvPr/>
            </p:nvSpPr>
            <p:spPr>
              <a:xfrm>
                <a:off x="2315122" y="1320645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2295524" y="1412083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2319334" y="1362074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2294795" y="1491057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1315245" y="2141376"/>
            <a:ext cx="45719" cy="1403708"/>
            <a:chOff x="2290764" y="1288693"/>
            <a:chExt cx="45719" cy="1403708"/>
          </a:xfrm>
        </p:grpSpPr>
        <p:sp>
          <p:nvSpPr>
            <p:cNvPr id="53" name="Rounded Rectangle 52"/>
            <p:cNvSpPr/>
            <p:nvPr/>
          </p:nvSpPr>
          <p:spPr>
            <a:xfrm>
              <a:off x="2290764" y="1288693"/>
              <a:ext cx="45719" cy="1403708"/>
            </a:xfrm>
            <a:prstGeom prst="roundRect">
              <a:avLst/>
            </a:prstGeom>
            <a:gradFill flip="none" rotWithShape="1">
              <a:gsLst>
                <a:gs pos="0">
                  <a:srgbClr val="CF6F9F"/>
                </a:gs>
                <a:gs pos="50000">
                  <a:srgbClr val="E1BDCF"/>
                </a:gs>
                <a:gs pos="100000">
                  <a:srgbClr val="CF6F9F"/>
                </a:gs>
              </a:gsLst>
              <a:lin ang="0" scaled="1"/>
              <a:tileRect/>
            </a:gradFill>
            <a:ln w="6350">
              <a:solidFill>
                <a:srgbClr val="CF6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2294795" y="1320645"/>
              <a:ext cx="40283" cy="1333139"/>
              <a:chOff x="2294795" y="1320645"/>
              <a:chExt cx="40283" cy="1333139"/>
            </a:xfrm>
          </p:grpSpPr>
          <p:sp>
            <p:nvSpPr>
              <p:cNvPr id="55" name="Freeform 54"/>
              <p:cNvSpPr/>
              <p:nvPr/>
            </p:nvSpPr>
            <p:spPr>
              <a:xfrm>
                <a:off x="2315503" y="144419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2301940" y="1527540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2319884" y="17087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Cube 57"/>
              <p:cNvSpPr/>
              <p:nvPr/>
            </p:nvSpPr>
            <p:spPr>
              <a:xfrm>
                <a:off x="2306397" y="17886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Freeform 58"/>
              <p:cNvSpPr/>
              <p:nvPr/>
            </p:nvSpPr>
            <p:spPr>
              <a:xfrm>
                <a:off x="2319334" y="157645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2302667" y="1631309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2320611" y="1861189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Cube 61"/>
              <p:cNvSpPr/>
              <p:nvPr/>
            </p:nvSpPr>
            <p:spPr>
              <a:xfrm>
                <a:off x="2307124" y="1941095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Freeform 62"/>
              <p:cNvSpPr/>
              <p:nvPr/>
            </p:nvSpPr>
            <p:spPr>
              <a:xfrm>
                <a:off x="2307430" y="199424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2302667" y="206567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2320611" y="224692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Cube 65"/>
              <p:cNvSpPr/>
              <p:nvPr/>
            </p:nvSpPr>
            <p:spPr>
              <a:xfrm>
                <a:off x="2307124" y="232683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2305049" y="2142951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2300286" y="2214388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2318230" y="2395637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Cube 69"/>
              <p:cNvSpPr/>
              <p:nvPr/>
            </p:nvSpPr>
            <p:spPr>
              <a:xfrm>
                <a:off x="2304743" y="2475543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305049" y="2303566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2300286" y="2375003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318230" y="2556252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Cube 73"/>
              <p:cNvSpPr/>
              <p:nvPr/>
            </p:nvSpPr>
            <p:spPr>
              <a:xfrm>
                <a:off x="2304743" y="2636158"/>
                <a:ext cx="16024" cy="17626"/>
              </a:xfrm>
              <a:prstGeom prst="cub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2315122" y="1320645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2295524" y="1412083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2319334" y="1362074"/>
                <a:ext cx="12438" cy="21245"/>
              </a:xfrm>
              <a:custGeom>
                <a:avLst/>
                <a:gdLst>
                  <a:gd name="connsiteX0" fmla="*/ 4762 w 57150"/>
                  <a:gd name="connsiteY0" fmla="*/ 9525 h 66675"/>
                  <a:gd name="connsiteX1" fmla="*/ 57150 w 57150"/>
                  <a:gd name="connsiteY1" fmla="*/ 0 h 66675"/>
                  <a:gd name="connsiteX2" fmla="*/ 50006 w 57150"/>
                  <a:gd name="connsiteY2" fmla="*/ 64294 h 66675"/>
                  <a:gd name="connsiteX3" fmla="*/ 0 w 57150"/>
                  <a:gd name="connsiteY3" fmla="*/ 66675 h 66675"/>
                  <a:gd name="connsiteX4" fmla="*/ 4762 w 57150"/>
                  <a:gd name="connsiteY4" fmla="*/ 952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4762" y="9525"/>
                    </a:moveTo>
                    <a:lnTo>
                      <a:pt x="57150" y="0"/>
                    </a:lnTo>
                    <a:lnTo>
                      <a:pt x="50006" y="64294"/>
                    </a:lnTo>
                    <a:lnTo>
                      <a:pt x="0" y="66675"/>
                    </a:lnTo>
                    <a:lnTo>
                      <a:pt x="4762" y="9525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2294795" y="1491057"/>
                <a:ext cx="15744" cy="26257"/>
              </a:xfrm>
              <a:custGeom>
                <a:avLst/>
                <a:gdLst>
                  <a:gd name="connsiteX0" fmla="*/ 14288 w 19050"/>
                  <a:gd name="connsiteY0" fmla="*/ 0 h 61913"/>
                  <a:gd name="connsiteX1" fmla="*/ 19050 w 19050"/>
                  <a:gd name="connsiteY1" fmla="*/ 59531 h 61913"/>
                  <a:gd name="connsiteX2" fmla="*/ 0 w 19050"/>
                  <a:gd name="connsiteY2" fmla="*/ 61913 h 61913"/>
                  <a:gd name="connsiteX3" fmla="*/ 14288 w 19050"/>
                  <a:gd name="connsiteY3" fmla="*/ 0 h 61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61913">
                    <a:moveTo>
                      <a:pt x="14288" y="0"/>
                    </a:moveTo>
                    <a:lnTo>
                      <a:pt x="19050" y="59531"/>
                    </a:lnTo>
                    <a:lnTo>
                      <a:pt x="0" y="61913"/>
                    </a:lnTo>
                    <a:lnTo>
                      <a:pt x="14288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1216123" y="1936785"/>
            <a:ext cx="461486" cy="229672"/>
            <a:chOff x="4343400" y="1835943"/>
            <a:chExt cx="461486" cy="229672"/>
          </a:xfrm>
        </p:grpSpPr>
        <p:sp>
          <p:nvSpPr>
            <p:cNvPr id="80" name="Oval 79"/>
            <p:cNvSpPr/>
            <p:nvPr/>
          </p:nvSpPr>
          <p:spPr>
            <a:xfrm>
              <a:off x="4343876" y="1835943"/>
              <a:ext cx="461010" cy="457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4343400" y="1860233"/>
              <a:ext cx="457200" cy="205382"/>
            </a:xfrm>
            <a:custGeom>
              <a:avLst/>
              <a:gdLst>
                <a:gd name="connsiteX0" fmla="*/ 78582 w 473869"/>
                <a:gd name="connsiteY0" fmla="*/ 188118 h 188118"/>
                <a:gd name="connsiteX1" fmla="*/ 366713 w 473869"/>
                <a:gd name="connsiteY1" fmla="*/ 188118 h 188118"/>
                <a:gd name="connsiteX2" fmla="*/ 366713 w 473869"/>
                <a:gd name="connsiteY2" fmla="*/ 50006 h 188118"/>
                <a:gd name="connsiteX3" fmla="*/ 473869 w 473869"/>
                <a:gd name="connsiteY3" fmla="*/ 50006 h 188118"/>
                <a:gd name="connsiteX4" fmla="*/ 473869 w 473869"/>
                <a:gd name="connsiteY4" fmla="*/ 0 h 188118"/>
                <a:gd name="connsiteX5" fmla="*/ 0 w 473869"/>
                <a:gd name="connsiteY5" fmla="*/ 0 h 188118"/>
                <a:gd name="connsiteX6" fmla="*/ 0 w 473869"/>
                <a:gd name="connsiteY6" fmla="*/ 42862 h 188118"/>
                <a:gd name="connsiteX7" fmla="*/ 97632 w 473869"/>
                <a:gd name="connsiteY7" fmla="*/ 42862 h 188118"/>
                <a:gd name="connsiteX8" fmla="*/ 78582 w 473869"/>
                <a:gd name="connsiteY8" fmla="*/ 188118 h 188118"/>
                <a:gd name="connsiteX0" fmla="*/ 78582 w 473869"/>
                <a:gd name="connsiteY0" fmla="*/ 188118 h 188118"/>
                <a:gd name="connsiteX1" fmla="*/ 366713 w 473869"/>
                <a:gd name="connsiteY1" fmla="*/ 188118 h 188118"/>
                <a:gd name="connsiteX2" fmla="*/ 366713 w 473869"/>
                <a:gd name="connsiteY2" fmla="*/ 50006 h 188118"/>
                <a:gd name="connsiteX3" fmla="*/ 473869 w 473869"/>
                <a:gd name="connsiteY3" fmla="*/ 50006 h 188118"/>
                <a:gd name="connsiteX4" fmla="*/ 473869 w 473869"/>
                <a:gd name="connsiteY4" fmla="*/ 0 h 188118"/>
                <a:gd name="connsiteX5" fmla="*/ 0 w 473869"/>
                <a:gd name="connsiteY5" fmla="*/ 0 h 188118"/>
                <a:gd name="connsiteX6" fmla="*/ 0 w 473869"/>
                <a:gd name="connsiteY6" fmla="*/ 42862 h 188118"/>
                <a:gd name="connsiteX7" fmla="*/ 76201 w 473869"/>
                <a:gd name="connsiteY7" fmla="*/ 45243 h 188118"/>
                <a:gd name="connsiteX8" fmla="*/ 78582 w 473869"/>
                <a:gd name="connsiteY8" fmla="*/ 188118 h 188118"/>
                <a:gd name="connsiteX0" fmla="*/ 78582 w 473869"/>
                <a:gd name="connsiteY0" fmla="*/ 188118 h 188118"/>
                <a:gd name="connsiteX1" fmla="*/ 366713 w 473869"/>
                <a:gd name="connsiteY1" fmla="*/ 188118 h 188118"/>
                <a:gd name="connsiteX2" fmla="*/ 366713 w 473869"/>
                <a:gd name="connsiteY2" fmla="*/ 50006 h 188118"/>
                <a:gd name="connsiteX3" fmla="*/ 461963 w 473869"/>
                <a:gd name="connsiteY3" fmla="*/ 50006 h 188118"/>
                <a:gd name="connsiteX4" fmla="*/ 473869 w 473869"/>
                <a:gd name="connsiteY4" fmla="*/ 0 h 188118"/>
                <a:gd name="connsiteX5" fmla="*/ 0 w 473869"/>
                <a:gd name="connsiteY5" fmla="*/ 0 h 188118"/>
                <a:gd name="connsiteX6" fmla="*/ 0 w 473869"/>
                <a:gd name="connsiteY6" fmla="*/ 42862 h 188118"/>
                <a:gd name="connsiteX7" fmla="*/ 76201 w 473869"/>
                <a:gd name="connsiteY7" fmla="*/ 45243 h 188118"/>
                <a:gd name="connsiteX8" fmla="*/ 78582 w 473869"/>
                <a:gd name="connsiteY8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0 w 461963"/>
                <a:gd name="connsiteY5" fmla="*/ 0 h 188118"/>
                <a:gd name="connsiteX6" fmla="*/ 0 w 461963"/>
                <a:gd name="connsiteY6" fmla="*/ 42862 h 188118"/>
                <a:gd name="connsiteX7" fmla="*/ 76201 w 461963"/>
                <a:gd name="connsiteY7" fmla="*/ 45243 h 188118"/>
                <a:gd name="connsiteX8" fmla="*/ 78582 w 461963"/>
                <a:gd name="connsiteY8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147638 w 461963"/>
                <a:gd name="connsiteY5" fmla="*/ 16668 h 188118"/>
                <a:gd name="connsiteX6" fmla="*/ 0 w 461963"/>
                <a:gd name="connsiteY6" fmla="*/ 0 h 188118"/>
                <a:gd name="connsiteX7" fmla="*/ 0 w 461963"/>
                <a:gd name="connsiteY7" fmla="*/ 42862 h 188118"/>
                <a:gd name="connsiteX8" fmla="*/ 76201 w 461963"/>
                <a:gd name="connsiteY8" fmla="*/ 45243 h 188118"/>
                <a:gd name="connsiteX9" fmla="*/ 78582 w 461963"/>
                <a:gd name="connsiteY9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147638 w 461963"/>
                <a:gd name="connsiteY5" fmla="*/ 16668 h 188118"/>
                <a:gd name="connsiteX6" fmla="*/ 0 w 461963"/>
                <a:gd name="connsiteY6" fmla="*/ 0 h 188118"/>
                <a:gd name="connsiteX7" fmla="*/ 0 w 461963"/>
                <a:gd name="connsiteY7" fmla="*/ 42862 h 188118"/>
                <a:gd name="connsiteX8" fmla="*/ 76201 w 461963"/>
                <a:gd name="connsiteY8" fmla="*/ 45243 h 188118"/>
                <a:gd name="connsiteX9" fmla="*/ 78582 w 461963"/>
                <a:gd name="connsiteY9" fmla="*/ 188118 h 188118"/>
                <a:gd name="connsiteX0" fmla="*/ 78582 w 461963"/>
                <a:gd name="connsiteY0" fmla="*/ 192645 h 192645"/>
                <a:gd name="connsiteX1" fmla="*/ 366713 w 461963"/>
                <a:gd name="connsiteY1" fmla="*/ 192645 h 192645"/>
                <a:gd name="connsiteX2" fmla="*/ 366713 w 461963"/>
                <a:gd name="connsiteY2" fmla="*/ 54533 h 192645"/>
                <a:gd name="connsiteX3" fmla="*/ 461963 w 461963"/>
                <a:gd name="connsiteY3" fmla="*/ 54533 h 192645"/>
                <a:gd name="connsiteX4" fmla="*/ 457200 w 461963"/>
                <a:gd name="connsiteY4" fmla="*/ 6908 h 192645"/>
                <a:gd name="connsiteX5" fmla="*/ 0 w 461963"/>
                <a:gd name="connsiteY5" fmla="*/ 4527 h 192645"/>
                <a:gd name="connsiteX6" fmla="*/ 0 w 461963"/>
                <a:gd name="connsiteY6" fmla="*/ 47389 h 192645"/>
                <a:gd name="connsiteX7" fmla="*/ 76201 w 461963"/>
                <a:gd name="connsiteY7" fmla="*/ 49770 h 192645"/>
                <a:gd name="connsiteX8" fmla="*/ 78582 w 461963"/>
                <a:gd name="connsiteY8" fmla="*/ 192645 h 192645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0 w 461963"/>
                <a:gd name="connsiteY5" fmla="*/ 0 h 188118"/>
                <a:gd name="connsiteX6" fmla="*/ 0 w 461963"/>
                <a:gd name="connsiteY6" fmla="*/ 42862 h 188118"/>
                <a:gd name="connsiteX7" fmla="*/ 76201 w 461963"/>
                <a:gd name="connsiteY7" fmla="*/ 45243 h 188118"/>
                <a:gd name="connsiteX8" fmla="*/ 78582 w 461963"/>
                <a:gd name="connsiteY8" fmla="*/ 188118 h 188118"/>
                <a:gd name="connsiteX0" fmla="*/ 78582 w 461963"/>
                <a:gd name="connsiteY0" fmla="*/ 188118 h 188118"/>
                <a:gd name="connsiteX1" fmla="*/ 366713 w 461963"/>
                <a:gd name="connsiteY1" fmla="*/ 188118 h 188118"/>
                <a:gd name="connsiteX2" fmla="*/ 366713 w 461963"/>
                <a:gd name="connsiteY2" fmla="*/ 50006 h 188118"/>
                <a:gd name="connsiteX3" fmla="*/ 461963 w 461963"/>
                <a:gd name="connsiteY3" fmla="*/ 50006 h 188118"/>
                <a:gd name="connsiteX4" fmla="*/ 457200 w 461963"/>
                <a:gd name="connsiteY4" fmla="*/ 2381 h 188118"/>
                <a:gd name="connsiteX5" fmla="*/ 0 w 461963"/>
                <a:gd name="connsiteY5" fmla="*/ 0 h 188118"/>
                <a:gd name="connsiteX6" fmla="*/ 0 w 461963"/>
                <a:gd name="connsiteY6" fmla="*/ 42862 h 188118"/>
                <a:gd name="connsiteX7" fmla="*/ 76201 w 461963"/>
                <a:gd name="connsiteY7" fmla="*/ 45243 h 188118"/>
                <a:gd name="connsiteX8" fmla="*/ 78582 w 461963"/>
                <a:gd name="connsiteY8" fmla="*/ 188118 h 188118"/>
                <a:gd name="connsiteX0" fmla="*/ 78582 w 461963"/>
                <a:gd name="connsiteY0" fmla="*/ 188118 h 201876"/>
                <a:gd name="connsiteX1" fmla="*/ 366713 w 461963"/>
                <a:gd name="connsiteY1" fmla="*/ 188118 h 201876"/>
                <a:gd name="connsiteX2" fmla="*/ 366713 w 461963"/>
                <a:gd name="connsiteY2" fmla="*/ 50006 h 201876"/>
                <a:gd name="connsiteX3" fmla="*/ 461963 w 461963"/>
                <a:gd name="connsiteY3" fmla="*/ 50006 h 201876"/>
                <a:gd name="connsiteX4" fmla="*/ 457200 w 461963"/>
                <a:gd name="connsiteY4" fmla="*/ 2381 h 201876"/>
                <a:gd name="connsiteX5" fmla="*/ 0 w 461963"/>
                <a:gd name="connsiteY5" fmla="*/ 0 h 201876"/>
                <a:gd name="connsiteX6" fmla="*/ 0 w 461963"/>
                <a:gd name="connsiteY6" fmla="*/ 42862 h 201876"/>
                <a:gd name="connsiteX7" fmla="*/ 76201 w 461963"/>
                <a:gd name="connsiteY7" fmla="*/ 45243 h 201876"/>
                <a:gd name="connsiteX8" fmla="*/ 78582 w 461963"/>
                <a:gd name="connsiteY8" fmla="*/ 188118 h 201876"/>
                <a:gd name="connsiteX0" fmla="*/ 78582 w 461963"/>
                <a:gd name="connsiteY0" fmla="*/ 188118 h 207922"/>
                <a:gd name="connsiteX1" fmla="*/ 366713 w 461963"/>
                <a:gd name="connsiteY1" fmla="*/ 188118 h 207922"/>
                <a:gd name="connsiteX2" fmla="*/ 366713 w 461963"/>
                <a:gd name="connsiteY2" fmla="*/ 50006 h 207922"/>
                <a:gd name="connsiteX3" fmla="*/ 461963 w 461963"/>
                <a:gd name="connsiteY3" fmla="*/ 50006 h 207922"/>
                <a:gd name="connsiteX4" fmla="*/ 457200 w 461963"/>
                <a:gd name="connsiteY4" fmla="*/ 2381 h 207922"/>
                <a:gd name="connsiteX5" fmla="*/ 0 w 461963"/>
                <a:gd name="connsiteY5" fmla="*/ 0 h 207922"/>
                <a:gd name="connsiteX6" fmla="*/ 0 w 461963"/>
                <a:gd name="connsiteY6" fmla="*/ 42862 h 207922"/>
                <a:gd name="connsiteX7" fmla="*/ 76201 w 461963"/>
                <a:gd name="connsiteY7" fmla="*/ 45243 h 207922"/>
                <a:gd name="connsiteX8" fmla="*/ 78582 w 461963"/>
                <a:gd name="connsiteY8" fmla="*/ 188118 h 207922"/>
                <a:gd name="connsiteX0" fmla="*/ 78582 w 459582"/>
                <a:gd name="connsiteY0" fmla="*/ 188118 h 207922"/>
                <a:gd name="connsiteX1" fmla="*/ 366713 w 459582"/>
                <a:gd name="connsiteY1" fmla="*/ 188118 h 207922"/>
                <a:gd name="connsiteX2" fmla="*/ 366713 w 459582"/>
                <a:gd name="connsiteY2" fmla="*/ 50006 h 207922"/>
                <a:gd name="connsiteX3" fmla="*/ 459582 w 459582"/>
                <a:gd name="connsiteY3" fmla="*/ 52387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78582 w 459582"/>
                <a:gd name="connsiteY0" fmla="*/ 188118 h 207922"/>
                <a:gd name="connsiteX1" fmla="*/ 366713 w 459582"/>
                <a:gd name="connsiteY1" fmla="*/ 188118 h 207922"/>
                <a:gd name="connsiteX2" fmla="*/ 366713 w 459582"/>
                <a:gd name="connsiteY2" fmla="*/ 50006 h 207922"/>
                <a:gd name="connsiteX3" fmla="*/ 459582 w 459582"/>
                <a:gd name="connsiteY3" fmla="*/ 45243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78582 w 459582"/>
                <a:gd name="connsiteY0" fmla="*/ 188118 h 207922"/>
                <a:gd name="connsiteX1" fmla="*/ 366713 w 459582"/>
                <a:gd name="connsiteY1" fmla="*/ 188118 h 207922"/>
                <a:gd name="connsiteX2" fmla="*/ 383382 w 459582"/>
                <a:gd name="connsiteY2" fmla="*/ 57150 h 207922"/>
                <a:gd name="connsiteX3" fmla="*/ 459582 w 459582"/>
                <a:gd name="connsiteY3" fmla="*/ 45243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78582 w 459582"/>
                <a:gd name="connsiteY0" fmla="*/ 188118 h 207922"/>
                <a:gd name="connsiteX1" fmla="*/ 388144 w 459582"/>
                <a:gd name="connsiteY1" fmla="*/ 188118 h 207922"/>
                <a:gd name="connsiteX2" fmla="*/ 383382 w 459582"/>
                <a:gd name="connsiteY2" fmla="*/ 57150 h 207922"/>
                <a:gd name="connsiteX3" fmla="*/ 459582 w 459582"/>
                <a:gd name="connsiteY3" fmla="*/ 45243 h 207922"/>
                <a:gd name="connsiteX4" fmla="*/ 457200 w 459582"/>
                <a:gd name="connsiteY4" fmla="*/ 2381 h 207922"/>
                <a:gd name="connsiteX5" fmla="*/ 0 w 459582"/>
                <a:gd name="connsiteY5" fmla="*/ 0 h 207922"/>
                <a:gd name="connsiteX6" fmla="*/ 0 w 459582"/>
                <a:gd name="connsiteY6" fmla="*/ 42862 h 207922"/>
                <a:gd name="connsiteX7" fmla="*/ 76201 w 459582"/>
                <a:gd name="connsiteY7" fmla="*/ 45243 h 207922"/>
                <a:gd name="connsiteX8" fmla="*/ 78582 w 459582"/>
                <a:gd name="connsiteY8" fmla="*/ 188118 h 207922"/>
                <a:gd name="connsiteX0" fmla="*/ 61913 w 459582"/>
                <a:gd name="connsiteY0" fmla="*/ 185737 h 206612"/>
                <a:gd name="connsiteX1" fmla="*/ 388144 w 459582"/>
                <a:gd name="connsiteY1" fmla="*/ 188118 h 206612"/>
                <a:gd name="connsiteX2" fmla="*/ 383382 w 459582"/>
                <a:gd name="connsiteY2" fmla="*/ 57150 h 206612"/>
                <a:gd name="connsiteX3" fmla="*/ 459582 w 459582"/>
                <a:gd name="connsiteY3" fmla="*/ 45243 h 206612"/>
                <a:gd name="connsiteX4" fmla="*/ 457200 w 459582"/>
                <a:gd name="connsiteY4" fmla="*/ 2381 h 206612"/>
                <a:gd name="connsiteX5" fmla="*/ 0 w 459582"/>
                <a:gd name="connsiteY5" fmla="*/ 0 h 206612"/>
                <a:gd name="connsiteX6" fmla="*/ 0 w 459582"/>
                <a:gd name="connsiteY6" fmla="*/ 42862 h 206612"/>
                <a:gd name="connsiteX7" fmla="*/ 76201 w 459582"/>
                <a:gd name="connsiteY7" fmla="*/ 45243 h 206612"/>
                <a:gd name="connsiteX8" fmla="*/ 61913 w 459582"/>
                <a:gd name="connsiteY8" fmla="*/ 185737 h 206612"/>
                <a:gd name="connsiteX0" fmla="*/ 61913 w 459582"/>
                <a:gd name="connsiteY0" fmla="*/ 185737 h 206612"/>
                <a:gd name="connsiteX1" fmla="*/ 388144 w 459582"/>
                <a:gd name="connsiteY1" fmla="*/ 188118 h 206612"/>
                <a:gd name="connsiteX2" fmla="*/ 383382 w 459582"/>
                <a:gd name="connsiteY2" fmla="*/ 57150 h 206612"/>
                <a:gd name="connsiteX3" fmla="*/ 459582 w 459582"/>
                <a:gd name="connsiteY3" fmla="*/ 45243 h 206612"/>
                <a:gd name="connsiteX4" fmla="*/ 457200 w 459582"/>
                <a:gd name="connsiteY4" fmla="*/ 2381 h 206612"/>
                <a:gd name="connsiteX5" fmla="*/ 0 w 459582"/>
                <a:gd name="connsiteY5" fmla="*/ 0 h 206612"/>
                <a:gd name="connsiteX6" fmla="*/ 0 w 459582"/>
                <a:gd name="connsiteY6" fmla="*/ 42862 h 206612"/>
                <a:gd name="connsiteX7" fmla="*/ 57151 w 459582"/>
                <a:gd name="connsiteY7" fmla="*/ 45243 h 206612"/>
                <a:gd name="connsiteX8" fmla="*/ 61913 w 459582"/>
                <a:gd name="connsiteY8" fmla="*/ 185737 h 206612"/>
                <a:gd name="connsiteX0" fmla="*/ 61913 w 459582"/>
                <a:gd name="connsiteY0" fmla="*/ 185737 h 206612"/>
                <a:gd name="connsiteX1" fmla="*/ 388144 w 459582"/>
                <a:gd name="connsiteY1" fmla="*/ 188118 h 206612"/>
                <a:gd name="connsiteX2" fmla="*/ 390526 w 459582"/>
                <a:gd name="connsiteY2" fmla="*/ 57150 h 206612"/>
                <a:gd name="connsiteX3" fmla="*/ 459582 w 459582"/>
                <a:gd name="connsiteY3" fmla="*/ 45243 h 206612"/>
                <a:gd name="connsiteX4" fmla="*/ 457200 w 459582"/>
                <a:gd name="connsiteY4" fmla="*/ 2381 h 206612"/>
                <a:gd name="connsiteX5" fmla="*/ 0 w 459582"/>
                <a:gd name="connsiteY5" fmla="*/ 0 h 206612"/>
                <a:gd name="connsiteX6" fmla="*/ 0 w 459582"/>
                <a:gd name="connsiteY6" fmla="*/ 42862 h 206612"/>
                <a:gd name="connsiteX7" fmla="*/ 57151 w 459582"/>
                <a:gd name="connsiteY7" fmla="*/ 45243 h 206612"/>
                <a:gd name="connsiteX8" fmla="*/ 61913 w 459582"/>
                <a:gd name="connsiteY8" fmla="*/ 185737 h 206612"/>
                <a:gd name="connsiteX0" fmla="*/ 61913 w 457200"/>
                <a:gd name="connsiteY0" fmla="*/ 185737 h 206612"/>
                <a:gd name="connsiteX1" fmla="*/ 388144 w 457200"/>
                <a:gd name="connsiteY1" fmla="*/ 188118 h 206612"/>
                <a:gd name="connsiteX2" fmla="*/ 390526 w 457200"/>
                <a:gd name="connsiteY2" fmla="*/ 57150 h 206612"/>
                <a:gd name="connsiteX3" fmla="*/ 452439 w 457200"/>
                <a:gd name="connsiteY3" fmla="*/ 45243 h 206612"/>
                <a:gd name="connsiteX4" fmla="*/ 457200 w 457200"/>
                <a:gd name="connsiteY4" fmla="*/ 2381 h 206612"/>
                <a:gd name="connsiteX5" fmla="*/ 0 w 457200"/>
                <a:gd name="connsiteY5" fmla="*/ 0 h 206612"/>
                <a:gd name="connsiteX6" fmla="*/ 0 w 457200"/>
                <a:gd name="connsiteY6" fmla="*/ 42862 h 206612"/>
                <a:gd name="connsiteX7" fmla="*/ 57151 w 457200"/>
                <a:gd name="connsiteY7" fmla="*/ 45243 h 206612"/>
                <a:gd name="connsiteX8" fmla="*/ 61913 w 457200"/>
                <a:gd name="connsiteY8" fmla="*/ 185737 h 206612"/>
                <a:gd name="connsiteX0" fmla="*/ 57150 w 457200"/>
                <a:gd name="connsiteY0" fmla="*/ 183356 h 205382"/>
                <a:gd name="connsiteX1" fmla="*/ 388144 w 457200"/>
                <a:gd name="connsiteY1" fmla="*/ 188118 h 205382"/>
                <a:gd name="connsiteX2" fmla="*/ 390526 w 457200"/>
                <a:gd name="connsiteY2" fmla="*/ 57150 h 205382"/>
                <a:gd name="connsiteX3" fmla="*/ 452439 w 457200"/>
                <a:gd name="connsiteY3" fmla="*/ 45243 h 205382"/>
                <a:gd name="connsiteX4" fmla="*/ 457200 w 457200"/>
                <a:gd name="connsiteY4" fmla="*/ 2381 h 205382"/>
                <a:gd name="connsiteX5" fmla="*/ 0 w 457200"/>
                <a:gd name="connsiteY5" fmla="*/ 0 h 205382"/>
                <a:gd name="connsiteX6" fmla="*/ 0 w 457200"/>
                <a:gd name="connsiteY6" fmla="*/ 42862 h 205382"/>
                <a:gd name="connsiteX7" fmla="*/ 57151 w 457200"/>
                <a:gd name="connsiteY7" fmla="*/ 45243 h 205382"/>
                <a:gd name="connsiteX8" fmla="*/ 57150 w 457200"/>
                <a:gd name="connsiteY8" fmla="*/ 183356 h 205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205382">
                  <a:moveTo>
                    <a:pt x="57150" y="183356"/>
                  </a:moveTo>
                  <a:cubicBezTo>
                    <a:pt x="155575" y="214312"/>
                    <a:pt x="301625" y="209549"/>
                    <a:pt x="388144" y="188118"/>
                  </a:cubicBezTo>
                  <a:lnTo>
                    <a:pt x="390526" y="57150"/>
                  </a:lnTo>
                  <a:lnTo>
                    <a:pt x="452439" y="45243"/>
                  </a:lnTo>
                  <a:lnTo>
                    <a:pt x="457200" y="2381"/>
                  </a:lnTo>
                  <a:cubicBezTo>
                    <a:pt x="375444" y="17860"/>
                    <a:pt x="80963" y="24209"/>
                    <a:pt x="0" y="0"/>
                  </a:cubicBezTo>
                  <a:lnTo>
                    <a:pt x="0" y="42862"/>
                  </a:lnTo>
                  <a:lnTo>
                    <a:pt x="57151" y="45243"/>
                  </a:lnTo>
                  <a:cubicBezTo>
                    <a:pt x="57945" y="92868"/>
                    <a:pt x="56356" y="135731"/>
                    <a:pt x="57150" y="18335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49000">
                  <a:schemeClr val="bg1">
                    <a:lumMod val="85000"/>
                  </a:schemeClr>
                </a:gs>
                <a:gs pos="79176">
                  <a:schemeClr val="bg1">
                    <a:lumMod val="65000"/>
                  </a:schemeClr>
                </a:gs>
                <a:gs pos="24000">
                  <a:schemeClr val="bg1">
                    <a:lumMod val="6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82" name="Flowchart: Connector 81"/>
          <p:cNvSpPr/>
          <p:nvPr/>
        </p:nvSpPr>
        <p:spPr>
          <a:xfrm>
            <a:off x="1074544" y="2860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1226944" y="3622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1487265" y="2708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6" name="Rounded Rectangle 275"/>
          <p:cNvSpPr/>
          <p:nvPr/>
        </p:nvSpPr>
        <p:spPr>
          <a:xfrm>
            <a:off x="3886201" y="1587016"/>
            <a:ext cx="3277411" cy="1547355"/>
          </a:xfrm>
          <a:prstGeom prst="roundRect">
            <a:avLst/>
          </a:prstGeom>
          <a:solidFill>
            <a:srgbClr val="FFFFFF">
              <a:alpha val="50196"/>
            </a:srgbClr>
          </a:solidFill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Flowchart: Connector 84"/>
          <p:cNvSpPr/>
          <p:nvPr/>
        </p:nvSpPr>
        <p:spPr>
          <a:xfrm>
            <a:off x="1639665" y="3470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1379344" y="30525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1528505" y="3772381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1450689" y="29128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1357055" y="3317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0" name="Flowchart: Connector 89"/>
          <p:cNvSpPr/>
          <p:nvPr/>
        </p:nvSpPr>
        <p:spPr>
          <a:xfrm>
            <a:off x="1150744" y="2708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1303144" y="34701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1563465" y="2555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1715865" y="3317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4" name="Flowchart: Connector 93"/>
          <p:cNvSpPr/>
          <p:nvPr/>
        </p:nvSpPr>
        <p:spPr>
          <a:xfrm>
            <a:off x="1455544" y="29001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5" name="Flowchart: Connector 94"/>
          <p:cNvSpPr/>
          <p:nvPr/>
        </p:nvSpPr>
        <p:spPr>
          <a:xfrm>
            <a:off x="1607944" y="36621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6" name="Flowchart: Connector 95"/>
          <p:cNvSpPr/>
          <p:nvPr/>
        </p:nvSpPr>
        <p:spPr>
          <a:xfrm>
            <a:off x="1526889" y="27604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7" name="Flowchart: Connector 96"/>
          <p:cNvSpPr/>
          <p:nvPr/>
        </p:nvSpPr>
        <p:spPr>
          <a:xfrm>
            <a:off x="1433255" y="3165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8" name="Flowchart: Connector 97"/>
          <p:cNvSpPr/>
          <p:nvPr/>
        </p:nvSpPr>
        <p:spPr>
          <a:xfrm>
            <a:off x="1219041" y="2936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9" name="Flowchart: Connector 98"/>
          <p:cNvSpPr/>
          <p:nvPr/>
        </p:nvSpPr>
        <p:spPr>
          <a:xfrm>
            <a:off x="1371441" y="36987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0" name="Flowchart: Connector 99"/>
          <p:cNvSpPr/>
          <p:nvPr/>
        </p:nvSpPr>
        <p:spPr>
          <a:xfrm>
            <a:off x="1631762" y="2784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Flowchart: Connector 100"/>
          <p:cNvSpPr/>
          <p:nvPr/>
        </p:nvSpPr>
        <p:spPr>
          <a:xfrm>
            <a:off x="1750068" y="352806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" name="Flowchart: Connector 101"/>
          <p:cNvSpPr/>
          <p:nvPr/>
        </p:nvSpPr>
        <p:spPr>
          <a:xfrm>
            <a:off x="1523841" y="31287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3" name="Flowchart: Connector 102"/>
          <p:cNvSpPr/>
          <p:nvPr/>
        </p:nvSpPr>
        <p:spPr>
          <a:xfrm>
            <a:off x="1623856" y="3165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1595186" y="29890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1501552" y="33939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1287338" y="31653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7" name="Flowchart: Connector 106"/>
          <p:cNvSpPr/>
          <p:nvPr/>
        </p:nvSpPr>
        <p:spPr>
          <a:xfrm>
            <a:off x="1107217" y="3564641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8" name="Flowchart: Connector 107"/>
          <p:cNvSpPr/>
          <p:nvPr/>
        </p:nvSpPr>
        <p:spPr>
          <a:xfrm>
            <a:off x="1700059" y="30129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1040452" y="32470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0" name="Flowchart: Connector 109"/>
          <p:cNvSpPr/>
          <p:nvPr/>
        </p:nvSpPr>
        <p:spPr>
          <a:xfrm>
            <a:off x="1592138" y="33573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1" name="Flowchart: Connector 110"/>
          <p:cNvSpPr/>
          <p:nvPr/>
        </p:nvSpPr>
        <p:spPr>
          <a:xfrm>
            <a:off x="1077023" y="304143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2" name="Flowchart: Connector 111"/>
          <p:cNvSpPr/>
          <p:nvPr/>
        </p:nvSpPr>
        <p:spPr>
          <a:xfrm>
            <a:off x="1663483" y="32176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1569849" y="3622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1355635" y="33939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1132456" y="3183641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1768356" y="3241553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1056256" y="3423194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8" name="Flowchart: Connector 117"/>
          <p:cNvSpPr/>
          <p:nvPr/>
        </p:nvSpPr>
        <p:spPr>
          <a:xfrm>
            <a:off x="1660435" y="3585977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9" name="Flowchart: Connector 118"/>
          <p:cNvSpPr/>
          <p:nvPr/>
        </p:nvSpPr>
        <p:spPr>
          <a:xfrm>
            <a:off x="1154845" y="3367664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0" name="Flowchart: Connector 119"/>
          <p:cNvSpPr/>
          <p:nvPr/>
        </p:nvSpPr>
        <p:spPr>
          <a:xfrm>
            <a:off x="1731780" y="34462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1" name="Flowchart: Connector 120"/>
          <p:cNvSpPr/>
          <p:nvPr/>
        </p:nvSpPr>
        <p:spPr>
          <a:xfrm>
            <a:off x="1353153" y="2760445"/>
            <a:ext cx="36576" cy="36576"/>
          </a:xfrm>
          <a:prstGeom prst="flowChartConnector">
            <a:avLst/>
          </a:prstGeom>
          <a:solidFill>
            <a:srgbClr val="C00000"/>
          </a:solidFill>
          <a:ln>
            <a:noFill/>
          </a:ln>
          <a:effectLst>
            <a:glow rad="12700">
              <a:srgbClr val="FFFF00">
                <a:alpha val="66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2" name="Freeform 121"/>
          <p:cNvSpPr/>
          <p:nvPr/>
        </p:nvSpPr>
        <p:spPr>
          <a:xfrm flipV="1">
            <a:off x="1307015" y="2145141"/>
            <a:ext cx="66937" cy="107802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3" name="Freeform 122"/>
          <p:cNvSpPr/>
          <p:nvPr/>
        </p:nvSpPr>
        <p:spPr>
          <a:xfrm>
            <a:off x="1312270" y="2163134"/>
            <a:ext cx="48810" cy="5616"/>
          </a:xfrm>
          <a:custGeom>
            <a:avLst/>
            <a:gdLst>
              <a:gd name="connsiteX0" fmla="*/ 0 w 33338"/>
              <a:gd name="connsiteY0" fmla="*/ 0 h 2381"/>
              <a:gd name="connsiteX1" fmla="*/ 33338 w 33338"/>
              <a:gd name="connsiteY1" fmla="*/ 2381 h 2381"/>
              <a:gd name="connsiteX2" fmla="*/ 0 w 33338"/>
              <a:gd name="connsiteY2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38" h="2381">
                <a:moveTo>
                  <a:pt x="0" y="0"/>
                </a:moveTo>
                <a:lnTo>
                  <a:pt x="33338" y="238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4" name="Freeform 123"/>
          <p:cNvSpPr/>
          <p:nvPr/>
        </p:nvSpPr>
        <p:spPr>
          <a:xfrm>
            <a:off x="931864" y="2440826"/>
            <a:ext cx="1023936" cy="1673040"/>
          </a:xfrm>
          <a:custGeom>
            <a:avLst/>
            <a:gdLst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1087172"/>
              <a:gd name="connsiteX1" fmla="*/ 912018 w 912018"/>
              <a:gd name="connsiteY1" fmla="*/ 0 h 1087172"/>
              <a:gd name="connsiteX2" fmla="*/ 907256 w 912018"/>
              <a:gd name="connsiteY2" fmla="*/ 888206 h 1087172"/>
              <a:gd name="connsiteX3" fmla="*/ 14287 w 912018"/>
              <a:gd name="connsiteY3" fmla="*/ 888206 h 1087172"/>
              <a:gd name="connsiteX4" fmla="*/ 0 w 912018"/>
              <a:gd name="connsiteY4" fmla="*/ 0 h 1087172"/>
              <a:gd name="connsiteX0" fmla="*/ 0 w 912018"/>
              <a:gd name="connsiteY0" fmla="*/ 0 h 1230241"/>
              <a:gd name="connsiteX1" fmla="*/ 912018 w 912018"/>
              <a:gd name="connsiteY1" fmla="*/ 0 h 1230241"/>
              <a:gd name="connsiteX2" fmla="*/ 907256 w 912018"/>
              <a:gd name="connsiteY2" fmla="*/ 888206 h 1230241"/>
              <a:gd name="connsiteX3" fmla="*/ 14287 w 912018"/>
              <a:gd name="connsiteY3" fmla="*/ 888206 h 1230241"/>
              <a:gd name="connsiteX4" fmla="*/ 0 w 912018"/>
              <a:gd name="connsiteY4" fmla="*/ 0 h 1230241"/>
              <a:gd name="connsiteX0" fmla="*/ 0 w 912018"/>
              <a:gd name="connsiteY0" fmla="*/ 0 h 1240942"/>
              <a:gd name="connsiteX1" fmla="*/ 912018 w 912018"/>
              <a:gd name="connsiteY1" fmla="*/ 0 h 1240942"/>
              <a:gd name="connsiteX2" fmla="*/ 907256 w 912018"/>
              <a:gd name="connsiteY2" fmla="*/ 888206 h 1240942"/>
              <a:gd name="connsiteX3" fmla="*/ 14287 w 912018"/>
              <a:gd name="connsiteY3" fmla="*/ 888206 h 1240942"/>
              <a:gd name="connsiteX4" fmla="*/ 0 w 912018"/>
              <a:gd name="connsiteY4" fmla="*/ 0 h 124094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14287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4399"/>
              <a:gd name="connsiteY0" fmla="*/ 9525 h 1249872"/>
              <a:gd name="connsiteX1" fmla="*/ 914399 w 914399"/>
              <a:gd name="connsiteY1" fmla="*/ 0 h 1249872"/>
              <a:gd name="connsiteX2" fmla="*/ 909637 w 914399"/>
              <a:gd name="connsiteY2" fmla="*/ 888206 h 1249872"/>
              <a:gd name="connsiteX3" fmla="*/ 7143 w 914399"/>
              <a:gd name="connsiteY3" fmla="*/ 888206 h 1249872"/>
              <a:gd name="connsiteX4" fmla="*/ 0 w 914399"/>
              <a:gd name="connsiteY4" fmla="*/ 9525 h 1249872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0 h 1249872"/>
              <a:gd name="connsiteX1" fmla="*/ 921543 w 921543"/>
              <a:gd name="connsiteY1" fmla="*/ 7144 h 1249872"/>
              <a:gd name="connsiteX2" fmla="*/ 909637 w 921543"/>
              <a:gd name="connsiteY2" fmla="*/ 888206 h 1249872"/>
              <a:gd name="connsiteX3" fmla="*/ 7143 w 921543"/>
              <a:gd name="connsiteY3" fmla="*/ 888206 h 1249872"/>
              <a:gd name="connsiteX4" fmla="*/ 0 w 921543"/>
              <a:gd name="connsiteY4" fmla="*/ 0 h 1249872"/>
              <a:gd name="connsiteX0" fmla="*/ 0 w 1000918"/>
              <a:gd name="connsiteY0" fmla="*/ 11906 h 1261778"/>
              <a:gd name="connsiteX1" fmla="*/ 1000918 w 1000918"/>
              <a:gd name="connsiteY1" fmla="*/ 0 h 1261778"/>
              <a:gd name="connsiteX2" fmla="*/ 909637 w 1000918"/>
              <a:gd name="connsiteY2" fmla="*/ 900112 h 1261778"/>
              <a:gd name="connsiteX3" fmla="*/ 7143 w 1000918"/>
              <a:gd name="connsiteY3" fmla="*/ 900112 h 1261778"/>
              <a:gd name="connsiteX4" fmla="*/ 0 w 1000918"/>
              <a:gd name="connsiteY4" fmla="*/ 11906 h 1261778"/>
              <a:gd name="connsiteX0" fmla="*/ 0 w 1016793"/>
              <a:gd name="connsiteY0" fmla="*/ 15081 h 1261778"/>
              <a:gd name="connsiteX1" fmla="*/ 1016793 w 1016793"/>
              <a:gd name="connsiteY1" fmla="*/ 0 h 1261778"/>
              <a:gd name="connsiteX2" fmla="*/ 925512 w 1016793"/>
              <a:gd name="connsiteY2" fmla="*/ 900112 h 1261778"/>
              <a:gd name="connsiteX3" fmla="*/ 23018 w 1016793"/>
              <a:gd name="connsiteY3" fmla="*/ 900112 h 1261778"/>
              <a:gd name="connsiteX4" fmla="*/ 0 w 1016793"/>
              <a:gd name="connsiteY4" fmla="*/ 15081 h 1261778"/>
              <a:gd name="connsiteX0" fmla="*/ 0 w 1016793"/>
              <a:gd name="connsiteY0" fmla="*/ 15081 h 1637023"/>
              <a:gd name="connsiteX1" fmla="*/ 1016793 w 1016793"/>
              <a:gd name="connsiteY1" fmla="*/ 0 h 1637023"/>
              <a:gd name="connsiteX2" fmla="*/ 925512 w 1016793"/>
              <a:gd name="connsiteY2" fmla="*/ 900112 h 1637023"/>
              <a:gd name="connsiteX3" fmla="*/ 793 w 1016793"/>
              <a:gd name="connsiteY3" fmla="*/ 1452562 h 1637023"/>
              <a:gd name="connsiteX4" fmla="*/ 0 w 1016793"/>
              <a:gd name="connsiteY4" fmla="*/ 15081 h 1637023"/>
              <a:gd name="connsiteX0" fmla="*/ 0 w 1016793"/>
              <a:gd name="connsiteY0" fmla="*/ 15081 h 1819069"/>
              <a:gd name="connsiteX1" fmla="*/ 1016793 w 1016793"/>
              <a:gd name="connsiteY1" fmla="*/ 0 h 1819069"/>
              <a:gd name="connsiteX2" fmla="*/ 1008062 w 1016793"/>
              <a:gd name="connsiteY2" fmla="*/ 1462087 h 1819069"/>
              <a:gd name="connsiteX3" fmla="*/ 793 w 1016793"/>
              <a:gd name="connsiteY3" fmla="*/ 1452562 h 1819069"/>
              <a:gd name="connsiteX4" fmla="*/ 0 w 1016793"/>
              <a:gd name="connsiteY4" fmla="*/ 15081 h 1819069"/>
              <a:gd name="connsiteX0" fmla="*/ 0 w 1016793"/>
              <a:gd name="connsiteY0" fmla="*/ 15081 h 1735001"/>
              <a:gd name="connsiteX1" fmla="*/ 1016793 w 1016793"/>
              <a:gd name="connsiteY1" fmla="*/ 0 h 1735001"/>
              <a:gd name="connsiteX2" fmla="*/ 1008062 w 1016793"/>
              <a:gd name="connsiteY2" fmla="*/ 1462087 h 1735001"/>
              <a:gd name="connsiteX3" fmla="*/ 793 w 1016793"/>
              <a:gd name="connsiteY3" fmla="*/ 1452562 h 1735001"/>
              <a:gd name="connsiteX4" fmla="*/ 0 w 1016793"/>
              <a:gd name="connsiteY4" fmla="*/ 15081 h 1735001"/>
              <a:gd name="connsiteX0" fmla="*/ 0 w 1016793"/>
              <a:gd name="connsiteY0" fmla="*/ 15081 h 1686215"/>
              <a:gd name="connsiteX1" fmla="*/ 1016793 w 1016793"/>
              <a:gd name="connsiteY1" fmla="*/ 0 h 1686215"/>
              <a:gd name="connsiteX2" fmla="*/ 1008062 w 1016793"/>
              <a:gd name="connsiteY2" fmla="*/ 1462087 h 1686215"/>
              <a:gd name="connsiteX3" fmla="*/ 793 w 1016793"/>
              <a:gd name="connsiteY3" fmla="*/ 1452562 h 1686215"/>
              <a:gd name="connsiteX4" fmla="*/ 0 w 1016793"/>
              <a:gd name="connsiteY4" fmla="*/ 15081 h 1686215"/>
              <a:gd name="connsiteX0" fmla="*/ 0 w 1016793"/>
              <a:gd name="connsiteY0" fmla="*/ 15081 h 1688121"/>
              <a:gd name="connsiteX1" fmla="*/ 1016793 w 1016793"/>
              <a:gd name="connsiteY1" fmla="*/ 0 h 1688121"/>
              <a:gd name="connsiteX2" fmla="*/ 1008062 w 1016793"/>
              <a:gd name="connsiteY2" fmla="*/ 1462087 h 1688121"/>
              <a:gd name="connsiteX3" fmla="*/ 793 w 1016793"/>
              <a:gd name="connsiteY3" fmla="*/ 1452562 h 1688121"/>
              <a:gd name="connsiteX4" fmla="*/ 0 w 1016793"/>
              <a:gd name="connsiteY4" fmla="*/ 15081 h 1688121"/>
              <a:gd name="connsiteX0" fmla="*/ 0 w 1023936"/>
              <a:gd name="connsiteY0" fmla="*/ 0 h 1673040"/>
              <a:gd name="connsiteX1" fmla="*/ 1023936 w 1023936"/>
              <a:gd name="connsiteY1" fmla="*/ 6351 h 1673040"/>
              <a:gd name="connsiteX2" fmla="*/ 1008062 w 1023936"/>
              <a:gd name="connsiteY2" fmla="*/ 1447006 h 1673040"/>
              <a:gd name="connsiteX3" fmla="*/ 793 w 1023936"/>
              <a:gd name="connsiteY3" fmla="*/ 1437481 h 1673040"/>
              <a:gd name="connsiteX4" fmla="*/ 0 w 1023936"/>
              <a:gd name="connsiteY4" fmla="*/ 0 h 1673040"/>
              <a:gd name="connsiteX0" fmla="*/ 0 w 1023936"/>
              <a:gd name="connsiteY0" fmla="*/ 0 h 1673040"/>
              <a:gd name="connsiteX1" fmla="*/ 1023936 w 1023936"/>
              <a:gd name="connsiteY1" fmla="*/ 6351 h 1673040"/>
              <a:gd name="connsiteX2" fmla="*/ 1008062 w 1023936"/>
              <a:gd name="connsiteY2" fmla="*/ 1447006 h 1673040"/>
              <a:gd name="connsiteX3" fmla="*/ 793 w 1023936"/>
              <a:gd name="connsiteY3" fmla="*/ 1437481 h 1673040"/>
              <a:gd name="connsiteX4" fmla="*/ 0 w 1023936"/>
              <a:gd name="connsiteY4" fmla="*/ 0 h 1673040"/>
              <a:gd name="connsiteX0" fmla="*/ 0 w 1023936"/>
              <a:gd name="connsiteY0" fmla="*/ 0 h 1673040"/>
              <a:gd name="connsiteX1" fmla="*/ 1023936 w 1023936"/>
              <a:gd name="connsiteY1" fmla="*/ 6351 h 1673040"/>
              <a:gd name="connsiteX2" fmla="*/ 1008062 w 1023936"/>
              <a:gd name="connsiteY2" fmla="*/ 1447006 h 1673040"/>
              <a:gd name="connsiteX3" fmla="*/ 793 w 1023936"/>
              <a:gd name="connsiteY3" fmla="*/ 1437481 h 1673040"/>
              <a:gd name="connsiteX4" fmla="*/ 0 w 1023936"/>
              <a:gd name="connsiteY4" fmla="*/ 0 h 167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936" h="1673040">
                <a:moveTo>
                  <a:pt x="0" y="0"/>
                </a:moveTo>
                <a:cubicBezTo>
                  <a:pt x="306388" y="114300"/>
                  <a:pt x="838992" y="73025"/>
                  <a:pt x="1023936" y="6351"/>
                </a:cubicBezTo>
                <a:cubicBezTo>
                  <a:pt x="1022349" y="302420"/>
                  <a:pt x="1009649" y="1150937"/>
                  <a:pt x="1008062" y="1447006"/>
                </a:cubicBezTo>
                <a:cubicBezTo>
                  <a:pt x="862805" y="1697037"/>
                  <a:pt x="272255" y="1799430"/>
                  <a:pt x="793" y="1437481"/>
                </a:cubicBezTo>
                <a:cubicBezTo>
                  <a:pt x="-794" y="1141412"/>
                  <a:pt x="1587" y="296069"/>
                  <a:pt x="0" y="0"/>
                </a:cubicBezTo>
                <a:close/>
              </a:path>
            </a:pathLst>
          </a:custGeom>
          <a:gradFill>
            <a:gsLst>
              <a:gs pos="79000">
                <a:srgbClr val="92D050">
                  <a:lumMod val="42000"/>
                  <a:lumOff val="58000"/>
                  <a:alpha val="55000"/>
                </a:srgbClr>
              </a:gs>
              <a:gs pos="27500">
                <a:srgbClr val="92D050">
                  <a:alpha val="60000"/>
                </a:srgbClr>
              </a:gs>
              <a:gs pos="100000">
                <a:srgbClr val="008080">
                  <a:alpha val="70000"/>
                </a:srgbClr>
              </a:gs>
              <a:gs pos="0">
                <a:srgbClr val="008080">
                  <a:alpha val="35000"/>
                </a:srgbClr>
              </a:gs>
              <a:gs pos="53000">
                <a:schemeClr val="bg1">
                  <a:alpha val="59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50"/>
          <a:stretch/>
        </p:blipFill>
        <p:spPr>
          <a:xfrm>
            <a:off x="918074" y="2433832"/>
            <a:ext cx="1036234" cy="75267"/>
          </a:xfrm>
          <a:prstGeom prst="rect">
            <a:avLst/>
          </a:prstGeom>
        </p:spPr>
      </p:pic>
      <p:sp>
        <p:nvSpPr>
          <p:cNvPr id="129" name="Oval 13"/>
          <p:cNvSpPr/>
          <p:nvPr/>
        </p:nvSpPr>
        <p:spPr>
          <a:xfrm>
            <a:off x="2407920" y="2204994"/>
            <a:ext cx="926306" cy="144540"/>
          </a:xfrm>
          <a:custGeom>
            <a:avLst/>
            <a:gdLst>
              <a:gd name="connsiteX0" fmla="*/ 0 w 914400"/>
              <a:gd name="connsiteY0" fmla="*/ 67496 h 134992"/>
              <a:gd name="connsiteX1" fmla="*/ 457200 w 914400"/>
              <a:gd name="connsiteY1" fmla="*/ 0 h 134992"/>
              <a:gd name="connsiteX2" fmla="*/ 914400 w 914400"/>
              <a:gd name="connsiteY2" fmla="*/ 67496 h 134992"/>
              <a:gd name="connsiteX3" fmla="*/ 457200 w 914400"/>
              <a:gd name="connsiteY3" fmla="*/ 134992 h 134992"/>
              <a:gd name="connsiteX4" fmla="*/ 0 w 914400"/>
              <a:gd name="connsiteY4" fmla="*/ 67496 h 134992"/>
              <a:gd name="connsiteX0" fmla="*/ 0 w 926306"/>
              <a:gd name="connsiteY0" fmla="*/ 67510 h 135023"/>
              <a:gd name="connsiteX1" fmla="*/ 457200 w 926306"/>
              <a:gd name="connsiteY1" fmla="*/ 14 h 135023"/>
              <a:gd name="connsiteX2" fmla="*/ 926306 w 926306"/>
              <a:gd name="connsiteY2" fmla="*/ 72273 h 135023"/>
              <a:gd name="connsiteX3" fmla="*/ 457200 w 926306"/>
              <a:gd name="connsiteY3" fmla="*/ 135006 h 135023"/>
              <a:gd name="connsiteX4" fmla="*/ 0 w 926306"/>
              <a:gd name="connsiteY4" fmla="*/ 67510 h 135023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  <a:gd name="connsiteX0" fmla="*/ 0 w 926306"/>
              <a:gd name="connsiteY0" fmla="*/ 67507 h 144540"/>
              <a:gd name="connsiteX1" fmla="*/ 457200 w 926306"/>
              <a:gd name="connsiteY1" fmla="*/ 11 h 144540"/>
              <a:gd name="connsiteX2" fmla="*/ 926306 w 926306"/>
              <a:gd name="connsiteY2" fmla="*/ 72270 h 144540"/>
              <a:gd name="connsiteX3" fmla="*/ 457200 w 926306"/>
              <a:gd name="connsiteY3" fmla="*/ 144528 h 144540"/>
              <a:gd name="connsiteX4" fmla="*/ 0 w 926306"/>
              <a:gd name="connsiteY4" fmla="*/ 67507 h 1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306" h="144540">
                <a:moveTo>
                  <a:pt x="0" y="67507"/>
                </a:moveTo>
                <a:cubicBezTo>
                  <a:pt x="0" y="43421"/>
                  <a:pt x="302816" y="-783"/>
                  <a:pt x="457200" y="11"/>
                </a:cubicBezTo>
                <a:cubicBezTo>
                  <a:pt x="611584" y="805"/>
                  <a:pt x="926306" y="34993"/>
                  <a:pt x="926306" y="72270"/>
                </a:cubicBezTo>
                <a:cubicBezTo>
                  <a:pt x="926306" y="109547"/>
                  <a:pt x="687785" y="145322"/>
                  <a:pt x="457200" y="144528"/>
                </a:cubicBezTo>
                <a:cubicBezTo>
                  <a:pt x="226615" y="143734"/>
                  <a:pt x="0" y="91593"/>
                  <a:pt x="0" y="67507"/>
                </a:cubicBezTo>
                <a:close/>
              </a:path>
            </a:pathLst>
          </a:custGeom>
          <a:gradFill flip="none" rotWithShape="1">
            <a:gsLst>
              <a:gs pos="70000">
                <a:srgbClr val="92D050">
                  <a:alpha val="53000"/>
                </a:srgbClr>
              </a:gs>
              <a:gs pos="85000">
                <a:srgbClr val="008080">
                  <a:alpha val="35000"/>
                </a:srgbClr>
              </a:gs>
              <a:gs pos="0">
                <a:schemeClr val="bg1">
                  <a:alpha val="5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2" name="Freeform 131"/>
          <p:cNvSpPr/>
          <p:nvPr/>
        </p:nvSpPr>
        <p:spPr>
          <a:xfrm>
            <a:off x="2593635" y="1962135"/>
            <a:ext cx="296695" cy="367277"/>
          </a:xfrm>
          <a:custGeom>
            <a:avLst/>
            <a:gdLst>
              <a:gd name="connsiteX0" fmla="*/ 42863 w 188119"/>
              <a:gd name="connsiteY0" fmla="*/ 359569 h 404512"/>
              <a:gd name="connsiteX1" fmla="*/ 0 w 188119"/>
              <a:gd name="connsiteY1" fmla="*/ 278606 h 404512"/>
              <a:gd name="connsiteX2" fmla="*/ 4763 w 188119"/>
              <a:gd name="connsiteY2" fmla="*/ 235744 h 404512"/>
              <a:gd name="connsiteX3" fmla="*/ 4763 w 188119"/>
              <a:gd name="connsiteY3" fmla="*/ 202406 h 404512"/>
              <a:gd name="connsiteX4" fmla="*/ 9525 w 188119"/>
              <a:gd name="connsiteY4" fmla="*/ 195263 h 404512"/>
              <a:gd name="connsiteX5" fmla="*/ 14288 w 188119"/>
              <a:gd name="connsiteY5" fmla="*/ 173831 h 404512"/>
              <a:gd name="connsiteX6" fmla="*/ 19050 w 188119"/>
              <a:gd name="connsiteY6" fmla="*/ 150019 h 404512"/>
              <a:gd name="connsiteX7" fmla="*/ 21431 w 188119"/>
              <a:gd name="connsiteY7" fmla="*/ 140494 h 404512"/>
              <a:gd name="connsiteX8" fmla="*/ 23813 w 188119"/>
              <a:gd name="connsiteY8" fmla="*/ 128588 h 404512"/>
              <a:gd name="connsiteX9" fmla="*/ 26194 w 188119"/>
              <a:gd name="connsiteY9" fmla="*/ 119063 h 404512"/>
              <a:gd name="connsiteX10" fmla="*/ 26194 w 188119"/>
              <a:gd name="connsiteY10" fmla="*/ 109538 h 404512"/>
              <a:gd name="connsiteX11" fmla="*/ 26194 w 188119"/>
              <a:gd name="connsiteY11" fmla="*/ 102394 h 404512"/>
              <a:gd name="connsiteX12" fmla="*/ 23813 w 188119"/>
              <a:gd name="connsiteY12" fmla="*/ 71438 h 404512"/>
              <a:gd name="connsiteX13" fmla="*/ 26194 w 188119"/>
              <a:gd name="connsiteY13" fmla="*/ 30956 h 404512"/>
              <a:gd name="connsiteX14" fmla="*/ 42863 w 188119"/>
              <a:gd name="connsiteY14" fmla="*/ 11906 h 404512"/>
              <a:gd name="connsiteX15" fmla="*/ 50006 w 188119"/>
              <a:gd name="connsiteY15" fmla="*/ 4763 h 404512"/>
              <a:gd name="connsiteX16" fmla="*/ 54769 w 188119"/>
              <a:gd name="connsiteY16" fmla="*/ 0 h 404512"/>
              <a:gd name="connsiteX17" fmla="*/ 92869 w 188119"/>
              <a:gd name="connsiteY17" fmla="*/ 2381 h 404512"/>
              <a:gd name="connsiteX18" fmla="*/ 142875 w 188119"/>
              <a:gd name="connsiteY18" fmla="*/ 11906 h 404512"/>
              <a:gd name="connsiteX19" fmla="*/ 164306 w 188119"/>
              <a:gd name="connsiteY19" fmla="*/ 57150 h 404512"/>
              <a:gd name="connsiteX20" fmla="*/ 169069 w 188119"/>
              <a:gd name="connsiteY20" fmla="*/ 78581 h 404512"/>
              <a:gd name="connsiteX21" fmla="*/ 176213 w 188119"/>
              <a:gd name="connsiteY21" fmla="*/ 83344 h 404512"/>
              <a:gd name="connsiteX22" fmla="*/ 188119 w 188119"/>
              <a:gd name="connsiteY22" fmla="*/ 128588 h 404512"/>
              <a:gd name="connsiteX23" fmla="*/ 161925 w 188119"/>
              <a:gd name="connsiteY23" fmla="*/ 195263 h 404512"/>
              <a:gd name="connsiteX24" fmla="*/ 161925 w 188119"/>
              <a:gd name="connsiteY24" fmla="*/ 219075 h 404512"/>
              <a:gd name="connsiteX25" fmla="*/ 173831 w 188119"/>
              <a:gd name="connsiteY25" fmla="*/ 242888 h 404512"/>
              <a:gd name="connsiteX26" fmla="*/ 185738 w 188119"/>
              <a:gd name="connsiteY26" fmla="*/ 266700 h 404512"/>
              <a:gd name="connsiteX27" fmla="*/ 185738 w 188119"/>
              <a:gd name="connsiteY27" fmla="*/ 283369 h 404512"/>
              <a:gd name="connsiteX28" fmla="*/ 183356 w 188119"/>
              <a:gd name="connsiteY28" fmla="*/ 311944 h 404512"/>
              <a:gd name="connsiteX29" fmla="*/ 126206 w 188119"/>
              <a:gd name="connsiteY29" fmla="*/ 330994 h 404512"/>
              <a:gd name="connsiteX30" fmla="*/ 126206 w 188119"/>
              <a:gd name="connsiteY30" fmla="*/ 357188 h 404512"/>
              <a:gd name="connsiteX31" fmla="*/ 119063 w 188119"/>
              <a:gd name="connsiteY31" fmla="*/ 383381 h 404512"/>
              <a:gd name="connsiteX32" fmla="*/ 100013 w 188119"/>
              <a:gd name="connsiteY32" fmla="*/ 400050 h 404512"/>
              <a:gd name="connsiteX33" fmla="*/ 90488 w 188119"/>
              <a:gd name="connsiteY33" fmla="*/ 402431 h 404512"/>
              <a:gd name="connsiteX34" fmla="*/ 42863 w 188119"/>
              <a:gd name="connsiteY34" fmla="*/ 359569 h 40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8119" h="404512">
                <a:moveTo>
                  <a:pt x="42863" y="359569"/>
                </a:moveTo>
                <a:lnTo>
                  <a:pt x="0" y="278606"/>
                </a:lnTo>
                <a:lnTo>
                  <a:pt x="4763" y="235744"/>
                </a:lnTo>
                <a:lnTo>
                  <a:pt x="4763" y="202406"/>
                </a:lnTo>
                <a:lnTo>
                  <a:pt x="9525" y="195263"/>
                </a:lnTo>
                <a:cubicBezTo>
                  <a:pt x="11113" y="188119"/>
                  <a:pt x="12780" y="180992"/>
                  <a:pt x="14288" y="173831"/>
                </a:cubicBezTo>
                <a:cubicBezTo>
                  <a:pt x="15956" y="165910"/>
                  <a:pt x="17354" y="157934"/>
                  <a:pt x="19050" y="150019"/>
                </a:cubicBezTo>
                <a:cubicBezTo>
                  <a:pt x="19736" y="146819"/>
                  <a:pt x="20721" y="143689"/>
                  <a:pt x="21431" y="140494"/>
                </a:cubicBezTo>
                <a:cubicBezTo>
                  <a:pt x="22309" y="136543"/>
                  <a:pt x="22935" y="132539"/>
                  <a:pt x="23813" y="128588"/>
                </a:cubicBezTo>
                <a:cubicBezTo>
                  <a:pt x="24523" y="125393"/>
                  <a:pt x="25788" y="122310"/>
                  <a:pt x="26194" y="119063"/>
                </a:cubicBezTo>
                <a:cubicBezTo>
                  <a:pt x="26588" y="115913"/>
                  <a:pt x="26194" y="112713"/>
                  <a:pt x="26194" y="109538"/>
                </a:cubicBezTo>
                <a:lnTo>
                  <a:pt x="26194" y="102394"/>
                </a:lnTo>
                <a:lnTo>
                  <a:pt x="23813" y="71438"/>
                </a:lnTo>
                <a:lnTo>
                  <a:pt x="26194" y="30956"/>
                </a:lnTo>
                <a:cubicBezTo>
                  <a:pt x="31750" y="24606"/>
                  <a:pt x="37187" y="18149"/>
                  <a:pt x="42863" y="11906"/>
                </a:cubicBezTo>
                <a:cubicBezTo>
                  <a:pt x="45128" y="9414"/>
                  <a:pt x="50006" y="4763"/>
                  <a:pt x="50006" y="4763"/>
                </a:cubicBezTo>
                <a:lnTo>
                  <a:pt x="54769" y="0"/>
                </a:lnTo>
                <a:lnTo>
                  <a:pt x="92869" y="2381"/>
                </a:lnTo>
                <a:lnTo>
                  <a:pt x="142875" y="11906"/>
                </a:lnTo>
                <a:lnTo>
                  <a:pt x="164306" y="57150"/>
                </a:lnTo>
                <a:cubicBezTo>
                  <a:pt x="165894" y="64294"/>
                  <a:pt x="166041" y="71919"/>
                  <a:pt x="169069" y="78581"/>
                </a:cubicBezTo>
                <a:cubicBezTo>
                  <a:pt x="170253" y="81187"/>
                  <a:pt x="176213" y="83344"/>
                  <a:pt x="176213" y="83344"/>
                </a:cubicBezTo>
                <a:lnTo>
                  <a:pt x="188119" y="128588"/>
                </a:lnTo>
                <a:lnTo>
                  <a:pt x="161925" y="195263"/>
                </a:lnTo>
                <a:lnTo>
                  <a:pt x="161925" y="219075"/>
                </a:lnTo>
                <a:lnTo>
                  <a:pt x="173831" y="242888"/>
                </a:lnTo>
                <a:cubicBezTo>
                  <a:pt x="183812" y="265345"/>
                  <a:pt x="177827" y="258792"/>
                  <a:pt x="185738" y="266700"/>
                </a:cubicBezTo>
                <a:lnTo>
                  <a:pt x="185738" y="283369"/>
                </a:lnTo>
                <a:lnTo>
                  <a:pt x="183356" y="311944"/>
                </a:lnTo>
                <a:lnTo>
                  <a:pt x="126206" y="330994"/>
                </a:lnTo>
                <a:lnTo>
                  <a:pt x="126206" y="357188"/>
                </a:lnTo>
                <a:lnTo>
                  <a:pt x="119063" y="383381"/>
                </a:lnTo>
                <a:cubicBezTo>
                  <a:pt x="112713" y="388937"/>
                  <a:pt x="107034" y="395370"/>
                  <a:pt x="100013" y="400050"/>
                </a:cubicBezTo>
                <a:cubicBezTo>
                  <a:pt x="97290" y="401865"/>
                  <a:pt x="93635" y="401532"/>
                  <a:pt x="90488" y="402431"/>
                </a:cubicBezTo>
                <a:cubicBezTo>
                  <a:pt x="70729" y="408077"/>
                  <a:pt x="97471" y="404813"/>
                  <a:pt x="42863" y="359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2774629" y="1935798"/>
            <a:ext cx="296695" cy="367277"/>
          </a:xfrm>
          <a:custGeom>
            <a:avLst/>
            <a:gdLst>
              <a:gd name="connsiteX0" fmla="*/ 42863 w 188119"/>
              <a:gd name="connsiteY0" fmla="*/ 359569 h 404512"/>
              <a:gd name="connsiteX1" fmla="*/ 0 w 188119"/>
              <a:gd name="connsiteY1" fmla="*/ 278606 h 404512"/>
              <a:gd name="connsiteX2" fmla="*/ 4763 w 188119"/>
              <a:gd name="connsiteY2" fmla="*/ 235744 h 404512"/>
              <a:gd name="connsiteX3" fmla="*/ 4763 w 188119"/>
              <a:gd name="connsiteY3" fmla="*/ 202406 h 404512"/>
              <a:gd name="connsiteX4" fmla="*/ 9525 w 188119"/>
              <a:gd name="connsiteY4" fmla="*/ 195263 h 404512"/>
              <a:gd name="connsiteX5" fmla="*/ 14288 w 188119"/>
              <a:gd name="connsiteY5" fmla="*/ 173831 h 404512"/>
              <a:gd name="connsiteX6" fmla="*/ 19050 w 188119"/>
              <a:gd name="connsiteY6" fmla="*/ 150019 h 404512"/>
              <a:gd name="connsiteX7" fmla="*/ 21431 w 188119"/>
              <a:gd name="connsiteY7" fmla="*/ 140494 h 404512"/>
              <a:gd name="connsiteX8" fmla="*/ 23813 w 188119"/>
              <a:gd name="connsiteY8" fmla="*/ 128588 h 404512"/>
              <a:gd name="connsiteX9" fmla="*/ 26194 w 188119"/>
              <a:gd name="connsiteY9" fmla="*/ 119063 h 404512"/>
              <a:gd name="connsiteX10" fmla="*/ 26194 w 188119"/>
              <a:gd name="connsiteY10" fmla="*/ 109538 h 404512"/>
              <a:gd name="connsiteX11" fmla="*/ 26194 w 188119"/>
              <a:gd name="connsiteY11" fmla="*/ 102394 h 404512"/>
              <a:gd name="connsiteX12" fmla="*/ 23813 w 188119"/>
              <a:gd name="connsiteY12" fmla="*/ 71438 h 404512"/>
              <a:gd name="connsiteX13" fmla="*/ 26194 w 188119"/>
              <a:gd name="connsiteY13" fmla="*/ 30956 h 404512"/>
              <a:gd name="connsiteX14" fmla="*/ 42863 w 188119"/>
              <a:gd name="connsiteY14" fmla="*/ 11906 h 404512"/>
              <a:gd name="connsiteX15" fmla="*/ 50006 w 188119"/>
              <a:gd name="connsiteY15" fmla="*/ 4763 h 404512"/>
              <a:gd name="connsiteX16" fmla="*/ 54769 w 188119"/>
              <a:gd name="connsiteY16" fmla="*/ 0 h 404512"/>
              <a:gd name="connsiteX17" fmla="*/ 92869 w 188119"/>
              <a:gd name="connsiteY17" fmla="*/ 2381 h 404512"/>
              <a:gd name="connsiteX18" fmla="*/ 142875 w 188119"/>
              <a:gd name="connsiteY18" fmla="*/ 11906 h 404512"/>
              <a:gd name="connsiteX19" fmla="*/ 164306 w 188119"/>
              <a:gd name="connsiteY19" fmla="*/ 57150 h 404512"/>
              <a:gd name="connsiteX20" fmla="*/ 169069 w 188119"/>
              <a:gd name="connsiteY20" fmla="*/ 78581 h 404512"/>
              <a:gd name="connsiteX21" fmla="*/ 176213 w 188119"/>
              <a:gd name="connsiteY21" fmla="*/ 83344 h 404512"/>
              <a:gd name="connsiteX22" fmla="*/ 188119 w 188119"/>
              <a:gd name="connsiteY22" fmla="*/ 128588 h 404512"/>
              <a:gd name="connsiteX23" fmla="*/ 161925 w 188119"/>
              <a:gd name="connsiteY23" fmla="*/ 195263 h 404512"/>
              <a:gd name="connsiteX24" fmla="*/ 161925 w 188119"/>
              <a:gd name="connsiteY24" fmla="*/ 219075 h 404512"/>
              <a:gd name="connsiteX25" fmla="*/ 173831 w 188119"/>
              <a:gd name="connsiteY25" fmla="*/ 242888 h 404512"/>
              <a:gd name="connsiteX26" fmla="*/ 185738 w 188119"/>
              <a:gd name="connsiteY26" fmla="*/ 266700 h 404512"/>
              <a:gd name="connsiteX27" fmla="*/ 185738 w 188119"/>
              <a:gd name="connsiteY27" fmla="*/ 283369 h 404512"/>
              <a:gd name="connsiteX28" fmla="*/ 183356 w 188119"/>
              <a:gd name="connsiteY28" fmla="*/ 311944 h 404512"/>
              <a:gd name="connsiteX29" fmla="*/ 126206 w 188119"/>
              <a:gd name="connsiteY29" fmla="*/ 330994 h 404512"/>
              <a:gd name="connsiteX30" fmla="*/ 126206 w 188119"/>
              <a:gd name="connsiteY30" fmla="*/ 357188 h 404512"/>
              <a:gd name="connsiteX31" fmla="*/ 119063 w 188119"/>
              <a:gd name="connsiteY31" fmla="*/ 383381 h 404512"/>
              <a:gd name="connsiteX32" fmla="*/ 100013 w 188119"/>
              <a:gd name="connsiteY32" fmla="*/ 400050 h 404512"/>
              <a:gd name="connsiteX33" fmla="*/ 90488 w 188119"/>
              <a:gd name="connsiteY33" fmla="*/ 402431 h 404512"/>
              <a:gd name="connsiteX34" fmla="*/ 42863 w 188119"/>
              <a:gd name="connsiteY34" fmla="*/ 359569 h 40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8119" h="404512">
                <a:moveTo>
                  <a:pt x="42863" y="359569"/>
                </a:moveTo>
                <a:lnTo>
                  <a:pt x="0" y="278606"/>
                </a:lnTo>
                <a:lnTo>
                  <a:pt x="4763" y="235744"/>
                </a:lnTo>
                <a:lnTo>
                  <a:pt x="4763" y="202406"/>
                </a:lnTo>
                <a:lnTo>
                  <a:pt x="9525" y="195263"/>
                </a:lnTo>
                <a:cubicBezTo>
                  <a:pt x="11113" y="188119"/>
                  <a:pt x="12780" y="180992"/>
                  <a:pt x="14288" y="173831"/>
                </a:cubicBezTo>
                <a:cubicBezTo>
                  <a:pt x="15956" y="165910"/>
                  <a:pt x="17354" y="157934"/>
                  <a:pt x="19050" y="150019"/>
                </a:cubicBezTo>
                <a:cubicBezTo>
                  <a:pt x="19736" y="146819"/>
                  <a:pt x="20721" y="143689"/>
                  <a:pt x="21431" y="140494"/>
                </a:cubicBezTo>
                <a:cubicBezTo>
                  <a:pt x="22309" y="136543"/>
                  <a:pt x="22935" y="132539"/>
                  <a:pt x="23813" y="128588"/>
                </a:cubicBezTo>
                <a:cubicBezTo>
                  <a:pt x="24523" y="125393"/>
                  <a:pt x="25788" y="122310"/>
                  <a:pt x="26194" y="119063"/>
                </a:cubicBezTo>
                <a:cubicBezTo>
                  <a:pt x="26588" y="115913"/>
                  <a:pt x="26194" y="112713"/>
                  <a:pt x="26194" y="109538"/>
                </a:cubicBezTo>
                <a:lnTo>
                  <a:pt x="26194" y="102394"/>
                </a:lnTo>
                <a:lnTo>
                  <a:pt x="23813" y="71438"/>
                </a:lnTo>
                <a:lnTo>
                  <a:pt x="26194" y="30956"/>
                </a:lnTo>
                <a:cubicBezTo>
                  <a:pt x="31750" y="24606"/>
                  <a:pt x="37187" y="18149"/>
                  <a:pt x="42863" y="11906"/>
                </a:cubicBezTo>
                <a:cubicBezTo>
                  <a:pt x="45128" y="9414"/>
                  <a:pt x="50006" y="4763"/>
                  <a:pt x="50006" y="4763"/>
                </a:cubicBezTo>
                <a:lnTo>
                  <a:pt x="54769" y="0"/>
                </a:lnTo>
                <a:lnTo>
                  <a:pt x="92869" y="2381"/>
                </a:lnTo>
                <a:lnTo>
                  <a:pt x="142875" y="11906"/>
                </a:lnTo>
                <a:lnTo>
                  <a:pt x="164306" y="57150"/>
                </a:lnTo>
                <a:cubicBezTo>
                  <a:pt x="165894" y="64294"/>
                  <a:pt x="166041" y="71919"/>
                  <a:pt x="169069" y="78581"/>
                </a:cubicBezTo>
                <a:cubicBezTo>
                  <a:pt x="170253" y="81187"/>
                  <a:pt x="176213" y="83344"/>
                  <a:pt x="176213" y="83344"/>
                </a:cubicBezTo>
                <a:lnTo>
                  <a:pt x="188119" y="128588"/>
                </a:lnTo>
                <a:lnTo>
                  <a:pt x="161925" y="195263"/>
                </a:lnTo>
                <a:lnTo>
                  <a:pt x="161925" y="219075"/>
                </a:lnTo>
                <a:lnTo>
                  <a:pt x="173831" y="242888"/>
                </a:lnTo>
                <a:cubicBezTo>
                  <a:pt x="183812" y="265345"/>
                  <a:pt x="177827" y="258792"/>
                  <a:pt x="185738" y="266700"/>
                </a:cubicBezTo>
                <a:lnTo>
                  <a:pt x="185738" y="283369"/>
                </a:lnTo>
                <a:lnTo>
                  <a:pt x="183356" y="311944"/>
                </a:lnTo>
                <a:lnTo>
                  <a:pt x="126206" y="330994"/>
                </a:lnTo>
                <a:lnTo>
                  <a:pt x="126206" y="357188"/>
                </a:lnTo>
                <a:lnTo>
                  <a:pt x="119063" y="383381"/>
                </a:lnTo>
                <a:cubicBezTo>
                  <a:pt x="112713" y="388937"/>
                  <a:pt x="107034" y="395370"/>
                  <a:pt x="100013" y="400050"/>
                </a:cubicBezTo>
                <a:cubicBezTo>
                  <a:pt x="97290" y="401865"/>
                  <a:pt x="93635" y="401532"/>
                  <a:pt x="90488" y="402431"/>
                </a:cubicBezTo>
                <a:cubicBezTo>
                  <a:pt x="70729" y="408077"/>
                  <a:pt x="97471" y="404813"/>
                  <a:pt x="42863" y="359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4" name="Freeform 133"/>
          <p:cNvSpPr/>
          <p:nvPr/>
        </p:nvSpPr>
        <p:spPr>
          <a:xfrm>
            <a:off x="2922248" y="1968858"/>
            <a:ext cx="296695" cy="367277"/>
          </a:xfrm>
          <a:custGeom>
            <a:avLst/>
            <a:gdLst>
              <a:gd name="connsiteX0" fmla="*/ 42863 w 188119"/>
              <a:gd name="connsiteY0" fmla="*/ 359569 h 404512"/>
              <a:gd name="connsiteX1" fmla="*/ 0 w 188119"/>
              <a:gd name="connsiteY1" fmla="*/ 278606 h 404512"/>
              <a:gd name="connsiteX2" fmla="*/ 4763 w 188119"/>
              <a:gd name="connsiteY2" fmla="*/ 235744 h 404512"/>
              <a:gd name="connsiteX3" fmla="*/ 4763 w 188119"/>
              <a:gd name="connsiteY3" fmla="*/ 202406 h 404512"/>
              <a:gd name="connsiteX4" fmla="*/ 9525 w 188119"/>
              <a:gd name="connsiteY4" fmla="*/ 195263 h 404512"/>
              <a:gd name="connsiteX5" fmla="*/ 14288 w 188119"/>
              <a:gd name="connsiteY5" fmla="*/ 173831 h 404512"/>
              <a:gd name="connsiteX6" fmla="*/ 19050 w 188119"/>
              <a:gd name="connsiteY6" fmla="*/ 150019 h 404512"/>
              <a:gd name="connsiteX7" fmla="*/ 21431 w 188119"/>
              <a:gd name="connsiteY7" fmla="*/ 140494 h 404512"/>
              <a:gd name="connsiteX8" fmla="*/ 23813 w 188119"/>
              <a:gd name="connsiteY8" fmla="*/ 128588 h 404512"/>
              <a:gd name="connsiteX9" fmla="*/ 26194 w 188119"/>
              <a:gd name="connsiteY9" fmla="*/ 119063 h 404512"/>
              <a:gd name="connsiteX10" fmla="*/ 26194 w 188119"/>
              <a:gd name="connsiteY10" fmla="*/ 109538 h 404512"/>
              <a:gd name="connsiteX11" fmla="*/ 26194 w 188119"/>
              <a:gd name="connsiteY11" fmla="*/ 102394 h 404512"/>
              <a:gd name="connsiteX12" fmla="*/ 23813 w 188119"/>
              <a:gd name="connsiteY12" fmla="*/ 71438 h 404512"/>
              <a:gd name="connsiteX13" fmla="*/ 26194 w 188119"/>
              <a:gd name="connsiteY13" fmla="*/ 30956 h 404512"/>
              <a:gd name="connsiteX14" fmla="*/ 42863 w 188119"/>
              <a:gd name="connsiteY14" fmla="*/ 11906 h 404512"/>
              <a:gd name="connsiteX15" fmla="*/ 50006 w 188119"/>
              <a:gd name="connsiteY15" fmla="*/ 4763 h 404512"/>
              <a:gd name="connsiteX16" fmla="*/ 54769 w 188119"/>
              <a:gd name="connsiteY16" fmla="*/ 0 h 404512"/>
              <a:gd name="connsiteX17" fmla="*/ 92869 w 188119"/>
              <a:gd name="connsiteY17" fmla="*/ 2381 h 404512"/>
              <a:gd name="connsiteX18" fmla="*/ 142875 w 188119"/>
              <a:gd name="connsiteY18" fmla="*/ 11906 h 404512"/>
              <a:gd name="connsiteX19" fmla="*/ 164306 w 188119"/>
              <a:gd name="connsiteY19" fmla="*/ 57150 h 404512"/>
              <a:gd name="connsiteX20" fmla="*/ 169069 w 188119"/>
              <a:gd name="connsiteY20" fmla="*/ 78581 h 404512"/>
              <a:gd name="connsiteX21" fmla="*/ 176213 w 188119"/>
              <a:gd name="connsiteY21" fmla="*/ 83344 h 404512"/>
              <a:gd name="connsiteX22" fmla="*/ 188119 w 188119"/>
              <a:gd name="connsiteY22" fmla="*/ 128588 h 404512"/>
              <a:gd name="connsiteX23" fmla="*/ 161925 w 188119"/>
              <a:gd name="connsiteY23" fmla="*/ 195263 h 404512"/>
              <a:gd name="connsiteX24" fmla="*/ 161925 w 188119"/>
              <a:gd name="connsiteY24" fmla="*/ 219075 h 404512"/>
              <a:gd name="connsiteX25" fmla="*/ 173831 w 188119"/>
              <a:gd name="connsiteY25" fmla="*/ 242888 h 404512"/>
              <a:gd name="connsiteX26" fmla="*/ 185738 w 188119"/>
              <a:gd name="connsiteY26" fmla="*/ 266700 h 404512"/>
              <a:gd name="connsiteX27" fmla="*/ 185738 w 188119"/>
              <a:gd name="connsiteY27" fmla="*/ 283369 h 404512"/>
              <a:gd name="connsiteX28" fmla="*/ 183356 w 188119"/>
              <a:gd name="connsiteY28" fmla="*/ 311944 h 404512"/>
              <a:gd name="connsiteX29" fmla="*/ 126206 w 188119"/>
              <a:gd name="connsiteY29" fmla="*/ 330994 h 404512"/>
              <a:gd name="connsiteX30" fmla="*/ 126206 w 188119"/>
              <a:gd name="connsiteY30" fmla="*/ 357188 h 404512"/>
              <a:gd name="connsiteX31" fmla="*/ 119063 w 188119"/>
              <a:gd name="connsiteY31" fmla="*/ 383381 h 404512"/>
              <a:gd name="connsiteX32" fmla="*/ 100013 w 188119"/>
              <a:gd name="connsiteY32" fmla="*/ 400050 h 404512"/>
              <a:gd name="connsiteX33" fmla="*/ 90488 w 188119"/>
              <a:gd name="connsiteY33" fmla="*/ 402431 h 404512"/>
              <a:gd name="connsiteX34" fmla="*/ 42863 w 188119"/>
              <a:gd name="connsiteY34" fmla="*/ 359569 h 40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88119" h="404512">
                <a:moveTo>
                  <a:pt x="42863" y="359569"/>
                </a:moveTo>
                <a:lnTo>
                  <a:pt x="0" y="278606"/>
                </a:lnTo>
                <a:lnTo>
                  <a:pt x="4763" y="235744"/>
                </a:lnTo>
                <a:lnTo>
                  <a:pt x="4763" y="202406"/>
                </a:lnTo>
                <a:lnTo>
                  <a:pt x="9525" y="195263"/>
                </a:lnTo>
                <a:cubicBezTo>
                  <a:pt x="11113" y="188119"/>
                  <a:pt x="12780" y="180992"/>
                  <a:pt x="14288" y="173831"/>
                </a:cubicBezTo>
                <a:cubicBezTo>
                  <a:pt x="15956" y="165910"/>
                  <a:pt x="17354" y="157934"/>
                  <a:pt x="19050" y="150019"/>
                </a:cubicBezTo>
                <a:cubicBezTo>
                  <a:pt x="19736" y="146819"/>
                  <a:pt x="20721" y="143689"/>
                  <a:pt x="21431" y="140494"/>
                </a:cubicBezTo>
                <a:cubicBezTo>
                  <a:pt x="22309" y="136543"/>
                  <a:pt x="22935" y="132539"/>
                  <a:pt x="23813" y="128588"/>
                </a:cubicBezTo>
                <a:cubicBezTo>
                  <a:pt x="24523" y="125393"/>
                  <a:pt x="25788" y="122310"/>
                  <a:pt x="26194" y="119063"/>
                </a:cubicBezTo>
                <a:cubicBezTo>
                  <a:pt x="26588" y="115913"/>
                  <a:pt x="26194" y="112713"/>
                  <a:pt x="26194" y="109538"/>
                </a:cubicBezTo>
                <a:lnTo>
                  <a:pt x="26194" y="102394"/>
                </a:lnTo>
                <a:lnTo>
                  <a:pt x="23813" y="71438"/>
                </a:lnTo>
                <a:lnTo>
                  <a:pt x="26194" y="30956"/>
                </a:lnTo>
                <a:cubicBezTo>
                  <a:pt x="31750" y="24606"/>
                  <a:pt x="37187" y="18149"/>
                  <a:pt x="42863" y="11906"/>
                </a:cubicBezTo>
                <a:cubicBezTo>
                  <a:pt x="45128" y="9414"/>
                  <a:pt x="50006" y="4763"/>
                  <a:pt x="50006" y="4763"/>
                </a:cubicBezTo>
                <a:lnTo>
                  <a:pt x="54769" y="0"/>
                </a:lnTo>
                <a:lnTo>
                  <a:pt x="92869" y="2381"/>
                </a:lnTo>
                <a:lnTo>
                  <a:pt x="142875" y="11906"/>
                </a:lnTo>
                <a:lnTo>
                  <a:pt x="164306" y="57150"/>
                </a:lnTo>
                <a:cubicBezTo>
                  <a:pt x="165894" y="64294"/>
                  <a:pt x="166041" y="71919"/>
                  <a:pt x="169069" y="78581"/>
                </a:cubicBezTo>
                <a:cubicBezTo>
                  <a:pt x="170253" y="81187"/>
                  <a:pt x="176213" y="83344"/>
                  <a:pt x="176213" y="83344"/>
                </a:cubicBezTo>
                <a:lnTo>
                  <a:pt x="188119" y="128588"/>
                </a:lnTo>
                <a:lnTo>
                  <a:pt x="161925" y="195263"/>
                </a:lnTo>
                <a:lnTo>
                  <a:pt x="161925" y="219075"/>
                </a:lnTo>
                <a:lnTo>
                  <a:pt x="173831" y="242888"/>
                </a:lnTo>
                <a:cubicBezTo>
                  <a:pt x="183812" y="265345"/>
                  <a:pt x="177827" y="258792"/>
                  <a:pt x="185738" y="266700"/>
                </a:cubicBezTo>
                <a:lnTo>
                  <a:pt x="185738" y="283369"/>
                </a:lnTo>
                <a:lnTo>
                  <a:pt x="183356" y="311944"/>
                </a:lnTo>
                <a:lnTo>
                  <a:pt x="126206" y="330994"/>
                </a:lnTo>
                <a:lnTo>
                  <a:pt x="126206" y="357188"/>
                </a:lnTo>
                <a:lnTo>
                  <a:pt x="119063" y="383381"/>
                </a:lnTo>
                <a:cubicBezTo>
                  <a:pt x="112713" y="388937"/>
                  <a:pt x="107034" y="395370"/>
                  <a:pt x="100013" y="400050"/>
                </a:cubicBezTo>
                <a:cubicBezTo>
                  <a:pt x="97290" y="401865"/>
                  <a:pt x="93635" y="401532"/>
                  <a:pt x="90488" y="402431"/>
                </a:cubicBezTo>
                <a:cubicBezTo>
                  <a:pt x="70729" y="408077"/>
                  <a:pt x="97471" y="404813"/>
                  <a:pt x="42863" y="359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5" name="Freeform 134"/>
          <p:cNvSpPr/>
          <p:nvPr/>
        </p:nvSpPr>
        <p:spPr>
          <a:xfrm>
            <a:off x="2415063" y="2281998"/>
            <a:ext cx="921543" cy="1249872"/>
          </a:xfrm>
          <a:custGeom>
            <a:avLst/>
            <a:gdLst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888206"/>
              <a:gd name="connsiteX1" fmla="*/ 912018 w 912018"/>
              <a:gd name="connsiteY1" fmla="*/ 0 h 888206"/>
              <a:gd name="connsiteX2" fmla="*/ 907256 w 912018"/>
              <a:gd name="connsiteY2" fmla="*/ 888206 h 888206"/>
              <a:gd name="connsiteX3" fmla="*/ 14287 w 912018"/>
              <a:gd name="connsiteY3" fmla="*/ 888206 h 888206"/>
              <a:gd name="connsiteX4" fmla="*/ 0 w 912018"/>
              <a:gd name="connsiteY4" fmla="*/ 0 h 888206"/>
              <a:gd name="connsiteX0" fmla="*/ 0 w 912018"/>
              <a:gd name="connsiteY0" fmla="*/ 0 h 1087172"/>
              <a:gd name="connsiteX1" fmla="*/ 912018 w 912018"/>
              <a:gd name="connsiteY1" fmla="*/ 0 h 1087172"/>
              <a:gd name="connsiteX2" fmla="*/ 907256 w 912018"/>
              <a:gd name="connsiteY2" fmla="*/ 888206 h 1087172"/>
              <a:gd name="connsiteX3" fmla="*/ 14287 w 912018"/>
              <a:gd name="connsiteY3" fmla="*/ 888206 h 1087172"/>
              <a:gd name="connsiteX4" fmla="*/ 0 w 912018"/>
              <a:gd name="connsiteY4" fmla="*/ 0 h 1087172"/>
              <a:gd name="connsiteX0" fmla="*/ 0 w 912018"/>
              <a:gd name="connsiteY0" fmla="*/ 0 h 1230241"/>
              <a:gd name="connsiteX1" fmla="*/ 912018 w 912018"/>
              <a:gd name="connsiteY1" fmla="*/ 0 h 1230241"/>
              <a:gd name="connsiteX2" fmla="*/ 907256 w 912018"/>
              <a:gd name="connsiteY2" fmla="*/ 888206 h 1230241"/>
              <a:gd name="connsiteX3" fmla="*/ 14287 w 912018"/>
              <a:gd name="connsiteY3" fmla="*/ 888206 h 1230241"/>
              <a:gd name="connsiteX4" fmla="*/ 0 w 912018"/>
              <a:gd name="connsiteY4" fmla="*/ 0 h 1230241"/>
              <a:gd name="connsiteX0" fmla="*/ 0 w 912018"/>
              <a:gd name="connsiteY0" fmla="*/ 0 h 1240942"/>
              <a:gd name="connsiteX1" fmla="*/ 912018 w 912018"/>
              <a:gd name="connsiteY1" fmla="*/ 0 h 1240942"/>
              <a:gd name="connsiteX2" fmla="*/ 907256 w 912018"/>
              <a:gd name="connsiteY2" fmla="*/ 888206 h 1240942"/>
              <a:gd name="connsiteX3" fmla="*/ 14287 w 912018"/>
              <a:gd name="connsiteY3" fmla="*/ 888206 h 1240942"/>
              <a:gd name="connsiteX4" fmla="*/ 0 w 912018"/>
              <a:gd name="connsiteY4" fmla="*/ 0 h 124094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14287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2018"/>
              <a:gd name="connsiteY0" fmla="*/ 0 h 1249872"/>
              <a:gd name="connsiteX1" fmla="*/ 912018 w 912018"/>
              <a:gd name="connsiteY1" fmla="*/ 0 h 1249872"/>
              <a:gd name="connsiteX2" fmla="*/ 907256 w 912018"/>
              <a:gd name="connsiteY2" fmla="*/ 888206 h 1249872"/>
              <a:gd name="connsiteX3" fmla="*/ 4762 w 912018"/>
              <a:gd name="connsiteY3" fmla="*/ 888206 h 1249872"/>
              <a:gd name="connsiteX4" fmla="*/ 0 w 912018"/>
              <a:gd name="connsiteY4" fmla="*/ 0 h 1249872"/>
              <a:gd name="connsiteX0" fmla="*/ 0 w 914399"/>
              <a:gd name="connsiteY0" fmla="*/ 9525 h 1249872"/>
              <a:gd name="connsiteX1" fmla="*/ 914399 w 914399"/>
              <a:gd name="connsiteY1" fmla="*/ 0 h 1249872"/>
              <a:gd name="connsiteX2" fmla="*/ 909637 w 914399"/>
              <a:gd name="connsiteY2" fmla="*/ 888206 h 1249872"/>
              <a:gd name="connsiteX3" fmla="*/ 7143 w 914399"/>
              <a:gd name="connsiteY3" fmla="*/ 888206 h 1249872"/>
              <a:gd name="connsiteX4" fmla="*/ 0 w 914399"/>
              <a:gd name="connsiteY4" fmla="*/ 9525 h 1249872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2381 h 1242728"/>
              <a:gd name="connsiteX1" fmla="*/ 921543 w 921543"/>
              <a:gd name="connsiteY1" fmla="*/ 0 h 1242728"/>
              <a:gd name="connsiteX2" fmla="*/ 909637 w 921543"/>
              <a:gd name="connsiteY2" fmla="*/ 881062 h 1242728"/>
              <a:gd name="connsiteX3" fmla="*/ 7143 w 921543"/>
              <a:gd name="connsiteY3" fmla="*/ 881062 h 1242728"/>
              <a:gd name="connsiteX4" fmla="*/ 0 w 921543"/>
              <a:gd name="connsiteY4" fmla="*/ 2381 h 1242728"/>
              <a:gd name="connsiteX0" fmla="*/ 0 w 921543"/>
              <a:gd name="connsiteY0" fmla="*/ 0 h 1249872"/>
              <a:gd name="connsiteX1" fmla="*/ 921543 w 921543"/>
              <a:gd name="connsiteY1" fmla="*/ 7144 h 1249872"/>
              <a:gd name="connsiteX2" fmla="*/ 909637 w 921543"/>
              <a:gd name="connsiteY2" fmla="*/ 888206 h 1249872"/>
              <a:gd name="connsiteX3" fmla="*/ 7143 w 921543"/>
              <a:gd name="connsiteY3" fmla="*/ 888206 h 1249872"/>
              <a:gd name="connsiteX4" fmla="*/ 0 w 921543"/>
              <a:gd name="connsiteY4" fmla="*/ 0 h 12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543" h="1249872">
                <a:moveTo>
                  <a:pt x="0" y="0"/>
                </a:moveTo>
                <a:cubicBezTo>
                  <a:pt x="301625" y="107156"/>
                  <a:pt x="731836" y="57149"/>
                  <a:pt x="921543" y="7144"/>
                </a:cubicBezTo>
                <a:cubicBezTo>
                  <a:pt x="919956" y="303213"/>
                  <a:pt x="911224" y="592137"/>
                  <a:pt x="909637" y="888206"/>
                </a:cubicBezTo>
                <a:cubicBezTo>
                  <a:pt x="883443" y="1376362"/>
                  <a:pt x="7143" y="1364456"/>
                  <a:pt x="7143" y="888206"/>
                </a:cubicBezTo>
                <a:cubicBezTo>
                  <a:pt x="5556" y="592137"/>
                  <a:pt x="1587" y="296069"/>
                  <a:pt x="0" y="0"/>
                </a:cubicBezTo>
                <a:close/>
              </a:path>
            </a:pathLst>
          </a:custGeom>
          <a:gradFill>
            <a:gsLst>
              <a:gs pos="79000">
                <a:srgbClr val="92D050">
                  <a:lumMod val="42000"/>
                  <a:lumOff val="58000"/>
                  <a:alpha val="55000"/>
                </a:srgbClr>
              </a:gs>
              <a:gs pos="27500">
                <a:srgbClr val="92D050">
                  <a:alpha val="60000"/>
                </a:srgbClr>
              </a:gs>
              <a:gs pos="100000">
                <a:srgbClr val="008080">
                  <a:alpha val="70000"/>
                </a:srgbClr>
              </a:gs>
              <a:gs pos="0">
                <a:srgbClr val="008080">
                  <a:alpha val="35000"/>
                </a:srgbClr>
              </a:gs>
              <a:gs pos="53000">
                <a:schemeClr val="bg1">
                  <a:alpha val="59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2409506" y="1763678"/>
            <a:ext cx="927100" cy="1765300"/>
          </a:xfrm>
          <a:prstGeom prst="roundRect">
            <a:avLst>
              <a:gd name="adj" fmla="val 4178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736600" y="2609850"/>
            <a:ext cx="2311400" cy="1720850"/>
          </a:xfrm>
          <a:custGeom>
            <a:avLst/>
            <a:gdLst>
              <a:gd name="connsiteX0" fmla="*/ 425450 w 2311400"/>
              <a:gd name="connsiteY0" fmla="*/ 85725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971550 w 2311400"/>
              <a:gd name="connsiteY7" fmla="*/ 711200 h 1720850"/>
              <a:gd name="connsiteX0" fmla="*/ 260350 w 2311400"/>
              <a:gd name="connsiteY0" fmla="*/ 85090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971550 w 2311400"/>
              <a:gd name="connsiteY7" fmla="*/ 711200 h 1720850"/>
              <a:gd name="connsiteX0" fmla="*/ 241300 w 2311400"/>
              <a:gd name="connsiteY0" fmla="*/ 85725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971550 w 2311400"/>
              <a:gd name="connsiteY7" fmla="*/ 711200 h 1720850"/>
              <a:gd name="connsiteX0" fmla="*/ 241300 w 2311400"/>
              <a:gd name="connsiteY0" fmla="*/ 857250 h 1720850"/>
              <a:gd name="connsiteX1" fmla="*/ 0 w 2311400"/>
              <a:gd name="connsiteY1" fmla="*/ 857250 h 1720850"/>
              <a:gd name="connsiteX2" fmla="*/ 0 w 2311400"/>
              <a:gd name="connsiteY2" fmla="*/ 1720850 h 1720850"/>
              <a:gd name="connsiteX3" fmla="*/ 2311400 w 2311400"/>
              <a:gd name="connsiteY3" fmla="*/ 1720850 h 1720850"/>
              <a:gd name="connsiteX4" fmla="*/ 2311400 w 2311400"/>
              <a:gd name="connsiteY4" fmla="*/ 0 h 1720850"/>
              <a:gd name="connsiteX5" fmla="*/ 1987550 w 2311400"/>
              <a:gd name="connsiteY5" fmla="*/ 0 h 1720850"/>
              <a:gd name="connsiteX6" fmla="*/ 1987550 w 2311400"/>
              <a:gd name="connsiteY6" fmla="*/ 711200 h 1720850"/>
              <a:gd name="connsiteX7" fmla="*/ 1136650 w 2311400"/>
              <a:gd name="connsiteY7" fmla="*/ 711200 h 172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1400" h="1720850">
                <a:moveTo>
                  <a:pt x="241300" y="857250"/>
                </a:moveTo>
                <a:lnTo>
                  <a:pt x="0" y="857250"/>
                </a:lnTo>
                <a:lnTo>
                  <a:pt x="0" y="1720850"/>
                </a:lnTo>
                <a:lnTo>
                  <a:pt x="2311400" y="1720850"/>
                </a:lnTo>
                <a:lnTo>
                  <a:pt x="2311400" y="0"/>
                </a:lnTo>
                <a:lnTo>
                  <a:pt x="1987550" y="0"/>
                </a:lnTo>
                <a:lnTo>
                  <a:pt x="1987550" y="711200"/>
                </a:lnTo>
                <a:lnTo>
                  <a:pt x="1136650" y="711200"/>
                </a:lnTo>
              </a:path>
            </a:pathLst>
          </a:custGeom>
          <a:noFill/>
          <a:ln w="127000"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26" name="Donut 125"/>
          <p:cNvSpPr/>
          <p:nvPr/>
        </p:nvSpPr>
        <p:spPr>
          <a:xfrm>
            <a:off x="2126263" y="4155404"/>
            <a:ext cx="322016" cy="322016"/>
          </a:xfrm>
          <a:prstGeom prst="donut">
            <a:avLst>
              <a:gd name="adj" fmla="val 18438"/>
            </a:avLst>
          </a:prstGeom>
          <a:solidFill>
            <a:srgbClr val="573A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7" name="Flowchart: Connector 126"/>
          <p:cNvSpPr/>
          <p:nvPr/>
        </p:nvSpPr>
        <p:spPr>
          <a:xfrm>
            <a:off x="2187137" y="4213676"/>
            <a:ext cx="207798" cy="20779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408" y="4221958"/>
            <a:ext cx="188907" cy="188907"/>
          </a:xfrm>
          <a:prstGeom prst="rect">
            <a:avLst/>
          </a:prstGeom>
        </p:spPr>
      </p:pic>
      <p:sp>
        <p:nvSpPr>
          <p:cNvPr id="140" name="Can 139"/>
          <p:cNvSpPr/>
          <p:nvPr/>
        </p:nvSpPr>
        <p:spPr>
          <a:xfrm rot="16200000">
            <a:off x="5600114" y="2196841"/>
            <a:ext cx="314876" cy="508002"/>
          </a:xfrm>
          <a:prstGeom prst="can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1" name="Can 140"/>
          <p:cNvSpPr/>
          <p:nvPr/>
        </p:nvSpPr>
        <p:spPr>
          <a:xfrm rot="16200000">
            <a:off x="5442292" y="2389298"/>
            <a:ext cx="110363" cy="126453"/>
          </a:xfrm>
          <a:prstGeom prst="can">
            <a:avLst>
              <a:gd name="adj" fmla="val 38077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9000">
                <a:schemeClr val="accent1">
                  <a:lumMod val="60000"/>
                  <a:lumOff val="40000"/>
                </a:schemeClr>
              </a:gs>
              <a:gs pos="86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5311782" y="2423229"/>
            <a:ext cx="168277" cy="60852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4086225" y="1562100"/>
            <a:ext cx="1390651" cy="3038475"/>
          </a:xfrm>
          <a:custGeom>
            <a:avLst/>
            <a:gdLst>
              <a:gd name="connsiteX0" fmla="*/ 0 w 1371601"/>
              <a:gd name="connsiteY0" fmla="*/ 0 h 2375196"/>
              <a:gd name="connsiteX1" fmla="*/ 1371601 w 1371601"/>
              <a:gd name="connsiteY1" fmla="*/ 0 h 2375196"/>
              <a:gd name="connsiteX2" fmla="*/ 1371601 w 1371601"/>
              <a:gd name="connsiteY2" fmla="*/ 2375196 h 2375196"/>
              <a:gd name="connsiteX3" fmla="*/ 0 w 1371601"/>
              <a:gd name="connsiteY3" fmla="*/ 2375196 h 2375196"/>
              <a:gd name="connsiteX4" fmla="*/ 0 w 1371601"/>
              <a:gd name="connsiteY4" fmla="*/ 0 h 2375196"/>
              <a:gd name="connsiteX5" fmla="*/ 133347 w 1371601"/>
              <a:gd name="connsiteY5" fmla="*/ 133347 h 2375196"/>
              <a:gd name="connsiteX6" fmla="*/ 133347 w 1371601"/>
              <a:gd name="connsiteY6" fmla="*/ 2241849 h 2375196"/>
              <a:gd name="connsiteX7" fmla="*/ 1238254 w 1371601"/>
              <a:gd name="connsiteY7" fmla="*/ 2241849 h 2375196"/>
              <a:gd name="connsiteX8" fmla="*/ 1238254 w 1371601"/>
              <a:gd name="connsiteY8" fmla="*/ 133347 h 2375196"/>
              <a:gd name="connsiteX9" fmla="*/ 133347 w 1371601"/>
              <a:gd name="connsiteY9" fmla="*/ 133347 h 2375196"/>
              <a:gd name="connsiteX0" fmla="*/ 0 w 1390651"/>
              <a:gd name="connsiteY0" fmla="*/ 609600 h 2984796"/>
              <a:gd name="connsiteX1" fmla="*/ 1390651 w 1390651"/>
              <a:gd name="connsiteY1" fmla="*/ 0 h 2984796"/>
              <a:gd name="connsiteX2" fmla="*/ 1371601 w 1390651"/>
              <a:gd name="connsiteY2" fmla="*/ 2984796 h 2984796"/>
              <a:gd name="connsiteX3" fmla="*/ 0 w 1390651"/>
              <a:gd name="connsiteY3" fmla="*/ 2984796 h 2984796"/>
              <a:gd name="connsiteX4" fmla="*/ 0 w 1390651"/>
              <a:gd name="connsiteY4" fmla="*/ 609600 h 2984796"/>
              <a:gd name="connsiteX5" fmla="*/ 133347 w 1390651"/>
              <a:gd name="connsiteY5" fmla="*/ 742947 h 2984796"/>
              <a:gd name="connsiteX6" fmla="*/ 133347 w 1390651"/>
              <a:gd name="connsiteY6" fmla="*/ 2851449 h 2984796"/>
              <a:gd name="connsiteX7" fmla="*/ 1238254 w 1390651"/>
              <a:gd name="connsiteY7" fmla="*/ 2851449 h 2984796"/>
              <a:gd name="connsiteX8" fmla="*/ 1238254 w 1390651"/>
              <a:gd name="connsiteY8" fmla="*/ 742947 h 2984796"/>
              <a:gd name="connsiteX9" fmla="*/ 133347 w 1390651"/>
              <a:gd name="connsiteY9" fmla="*/ 742947 h 2984796"/>
              <a:gd name="connsiteX0" fmla="*/ 0 w 1390651"/>
              <a:gd name="connsiteY0" fmla="*/ 609600 h 2984796"/>
              <a:gd name="connsiteX1" fmla="*/ 1390651 w 1390651"/>
              <a:gd name="connsiteY1" fmla="*/ 0 h 2984796"/>
              <a:gd name="connsiteX2" fmla="*/ 1371601 w 1390651"/>
              <a:gd name="connsiteY2" fmla="*/ 2984796 h 2984796"/>
              <a:gd name="connsiteX3" fmla="*/ 0 w 1390651"/>
              <a:gd name="connsiteY3" fmla="*/ 2984796 h 2984796"/>
              <a:gd name="connsiteX4" fmla="*/ 0 w 1390651"/>
              <a:gd name="connsiteY4" fmla="*/ 609600 h 2984796"/>
              <a:gd name="connsiteX5" fmla="*/ 133347 w 1390651"/>
              <a:gd name="connsiteY5" fmla="*/ 742947 h 2984796"/>
              <a:gd name="connsiteX6" fmla="*/ 133347 w 1390651"/>
              <a:gd name="connsiteY6" fmla="*/ 2851449 h 2984796"/>
              <a:gd name="connsiteX7" fmla="*/ 1238254 w 1390651"/>
              <a:gd name="connsiteY7" fmla="*/ 2851449 h 2984796"/>
              <a:gd name="connsiteX8" fmla="*/ 1247779 w 1390651"/>
              <a:gd name="connsiteY8" fmla="*/ 257172 h 2984796"/>
              <a:gd name="connsiteX9" fmla="*/ 133347 w 1390651"/>
              <a:gd name="connsiteY9" fmla="*/ 742947 h 298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0651" h="2984796">
                <a:moveTo>
                  <a:pt x="0" y="609600"/>
                </a:moveTo>
                <a:lnTo>
                  <a:pt x="1390651" y="0"/>
                </a:lnTo>
                <a:lnTo>
                  <a:pt x="1371601" y="2984796"/>
                </a:lnTo>
                <a:lnTo>
                  <a:pt x="0" y="2984796"/>
                </a:lnTo>
                <a:lnTo>
                  <a:pt x="0" y="609600"/>
                </a:lnTo>
                <a:close/>
                <a:moveTo>
                  <a:pt x="133347" y="742947"/>
                </a:moveTo>
                <a:lnTo>
                  <a:pt x="133347" y="2851449"/>
                </a:lnTo>
                <a:lnTo>
                  <a:pt x="1238254" y="2851449"/>
                </a:lnTo>
                <a:lnTo>
                  <a:pt x="1247779" y="257172"/>
                </a:lnTo>
                <a:lnTo>
                  <a:pt x="133347" y="742947"/>
                </a:lnTo>
                <a:close/>
              </a:path>
            </a:pathLst>
          </a:custGeom>
          <a:gradFill flip="none" rotWithShape="1">
            <a:gsLst>
              <a:gs pos="1000">
                <a:schemeClr val="tx1">
                  <a:lumMod val="75000"/>
                  <a:lumOff val="2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787650" y="1511300"/>
            <a:ext cx="1962150" cy="615950"/>
          </a:xfrm>
          <a:custGeom>
            <a:avLst/>
            <a:gdLst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309"/>
              <a:gd name="connsiteY0" fmla="*/ 425450 h 615950"/>
              <a:gd name="connsiteX1" fmla="*/ 0 w 1962309"/>
              <a:gd name="connsiteY1" fmla="*/ 127000 h 615950"/>
              <a:gd name="connsiteX2" fmla="*/ 165100 w 1962309"/>
              <a:gd name="connsiteY2" fmla="*/ 0 h 615950"/>
              <a:gd name="connsiteX3" fmla="*/ 1778000 w 1962309"/>
              <a:gd name="connsiteY3" fmla="*/ 0 h 615950"/>
              <a:gd name="connsiteX4" fmla="*/ 1962150 w 1962309"/>
              <a:gd name="connsiteY4" fmla="*/ 165100 h 615950"/>
              <a:gd name="connsiteX5" fmla="*/ 1962150 w 1962309"/>
              <a:gd name="connsiteY5" fmla="*/ 615950 h 615950"/>
              <a:gd name="connsiteX6" fmla="*/ 1822450 w 1962309"/>
              <a:gd name="connsiteY6" fmla="*/ 615950 h 615950"/>
              <a:gd name="connsiteX7" fmla="*/ 1822450 w 1962309"/>
              <a:gd name="connsiteY7" fmla="*/ 247650 h 615950"/>
              <a:gd name="connsiteX8" fmla="*/ 1701800 w 1962309"/>
              <a:gd name="connsiteY8" fmla="*/ 146050 h 615950"/>
              <a:gd name="connsiteX9" fmla="*/ 209550 w 1962309"/>
              <a:gd name="connsiteY9" fmla="*/ 146050 h 615950"/>
              <a:gd name="connsiteX10" fmla="*/ 146050 w 1962309"/>
              <a:gd name="connsiteY10" fmla="*/ 247650 h 615950"/>
              <a:gd name="connsiteX11" fmla="*/ 146050 w 1962309"/>
              <a:gd name="connsiteY11" fmla="*/ 450850 h 615950"/>
              <a:gd name="connsiteX0" fmla="*/ 0 w 1962305"/>
              <a:gd name="connsiteY0" fmla="*/ 425450 h 615950"/>
              <a:gd name="connsiteX1" fmla="*/ 0 w 1962305"/>
              <a:gd name="connsiteY1" fmla="*/ 127000 h 615950"/>
              <a:gd name="connsiteX2" fmla="*/ 165100 w 1962305"/>
              <a:gd name="connsiteY2" fmla="*/ 0 h 615950"/>
              <a:gd name="connsiteX3" fmla="*/ 1778000 w 1962305"/>
              <a:gd name="connsiteY3" fmla="*/ 0 h 615950"/>
              <a:gd name="connsiteX4" fmla="*/ 1962150 w 1962305"/>
              <a:gd name="connsiteY4" fmla="*/ 165100 h 615950"/>
              <a:gd name="connsiteX5" fmla="*/ 1962150 w 1962305"/>
              <a:gd name="connsiteY5" fmla="*/ 615950 h 615950"/>
              <a:gd name="connsiteX6" fmla="*/ 1822450 w 1962305"/>
              <a:gd name="connsiteY6" fmla="*/ 615950 h 615950"/>
              <a:gd name="connsiteX7" fmla="*/ 1822450 w 1962305"/>
              <a:gd name="connsiteY7" fmla="*/ 247650 h 615950"/>
              <a:gd name="connsiteX8" fmla="*/ 1701800 w 1962305"/>
              <a:gd name="connsiteY8" fmla="*/ 146050 h 615950"/>
              <a:gd name="connsiteX9" fmla="*/ 209550 w 1962305"/>
              <a:gd name="connsiteY9" fmla="*/ 146050 h 615950"/>
              <a:gd name="connsiteX10" fmla="*/ 146050 w 1962305"/>
              <a:gd name="connsiteY10" fmla="*/ 247650 h 615950"/>
              <a:gd name="connsiteX11" fmla="*/ 146050 w 1962305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2545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  <a:gd name="connsiteX0" fmla="*/ 0 w 1962150"/>
              <a:gd name="connsiteY0" fmla="*/ 457200 h 615950"/>
              <a:gd name="connsiteX1" fmla="*/ 0 w 1962150"/>
              <a:gd name="connsiteY1" fmla="*/ 127000 h 615950"/>
              <a:gd name="connsiteX2" fmla="*/ 165100 w 1962150"/>
              <a:gd name="connsiteY2" fmla="*/ 0 h 615950"/>
              <a:gd name="connsiteX3" fmla="*/ 1778000 w 1962150"/>
              <a:gd name="connsiteY3" fmla="*/ 0 h 615950"/>
              <a:gd name="connsiteX4" fmla="*/ 1962150 w 1962150"/>
              <a:gd name="connsiteY4" fmla="*/ 165100 h 615950"/>
              <a:gd name="connsiteX5" fmla="*/ 1962150 w 1962150"/>
              <a:gd name="connsiteY5" fmla="*/ 615950 h 615950"/>
              <a:gd name="connsiteX6" fmla="*/ 1822450 w 1962150"/>
              <a:gd name="connsiteY6" fmla="*/ 615950 h 615950"/>
              <a:gd name="connsiteX7" fmla="*/ 1822450 w 1962150"/>
              <a:gd name="connsiteY7" fmla="*/ 247650 h 615950"/>
              <a:gd name="connsiteX8" fmla="*/ 1701800 w 1962150"/>
              <a:gd name="connsiteY8" fmla="*/ 146050 h 615950"/>
              <a:gd name="connsiteX9" fmla="*/ 209550 w 1962150"/>
              <a:gd name="connsiteY9" fmla="*/ 146050 h 615950"/>
              <a:gd name="connsiteX10" fmla="*/ 146050 w 1962150"/>
              <a:gd name="connsiteY10" fmla="*/ 247650 h 615950"/>
              <a:gd name="connsiteX11" fmla="*/ 146050 w 1962150"/>
              <a:gd name="connsiteY11" fmla="*/ 450850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62150" h="615950">
                <a:moveTo>
                  <a:pt x="0" y="457200"/>
                </a:moveTo>
                <a:lnTo>
                  <a:pt x="0" y="127000"/>
                </a:lnTo>
                <a:cubicBezTo>
                  <a:pt x="10583" y="46567"/>
                  <a:pt x="59267" y="4233"/>
                  <a:pt x="165100" y="0"/>
                </a:cubicBezTo>
                <a:lnTo>
                  <a:pt x="1778000" y="0"/>
                </a:lnTo>
                <a:cubicBezTo>
                  <a:pt x="1836208" y="1058"/>
                  <a:pt x="1957917" y="37042"/>
                  <a:pt x="1962150" y="165100"/>
                </a:cubicBezTo>
                <a:lnTo>
                  <a:pt x="1962150" y="615950"/>
                </a:lnTo>
                <a:lnTo>
                  <a:pt x="1822450" y="615950"/>
                </a:lnTo>
                <a:lnTo>
                  <a:pt x="1822450" y="247650"/>
                </a:lnTo>
                <a:cubicBezTo>
                  <a:pt x="1817158" y="197908"/>
                  <a:pt x="1805517" y="157692"/>
                  <a:pt x="1701800" y="146050"/>
                </a:cubicBezTo>
                <a:lnTo>
                  <a:pt x="209550" y="146050"/>
                </a:lnTo>
                <a:cubicBezTo>
                  <a:pt x="150283" y="148167"/>
                  <a:pt x="154517" y="191558"/>
                  <a:pt x="146050" y="247650"/>
                </a:cubicBezTo>
                <a:lnTo>
                  <a:pt x="146050" y="450850"/>
                </a:lnTo>
              </a:path>
            </a:pathLst>
          </a:custGeom>
          <a:solidFill>
            <a:srgbClr val="FFC000">
              <a:alpha val="80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206750" y="2908300"/>
            <a:ext cx="1270000" cy="1454150"/>
          </a:xfrm>
          <a:custGeom>
            <a:avLst/>
            <a:gdLst>
              <a:gd name="connsiteX0" fmla="*/ 0 w 1270000"/>
              <a:gd name="connsiteY0" fmla="*/ 0 h 1454150"/>
              <a:gd name="connsiteX1" fmla="*/ 685800 w 1270000"/>
              <a:gd name="connsiteY1" fmla="*/ 0 h 1454150"/>
              <a:gd name="connsiteX2" fmla="*/ 685800 w 1270000"/>
              <a:gd name="connsiteY2" fmla="*/ 1454150 h 1454150"/>
              <a:gd name="connsiteX3" fmla="*/ 1270000 w 1270000"/>
              <a:gd name="connsiteY3" fmla="*/ 1454150 h 145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00" h="1454150">
                <a:moveTo>
                  <a:pt x="0" y="0"/>
                </a:moveTo>
                <a:lnTo>
                  <a:pt x="685800" y="0"/>
                </a:lnTo>
                <a:lnTo>
                  <a:pt x="685800" y="1454150"/>
                </a:lnTo>
                <a:lnTo>
                  <a:pt x="1270000" y="1454150"/>
                </a:lnTo>
              </a:path>
            </a:pathLst>
          </a:custGeom>
          <a:noFill/>
          <a:ln w="127000"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37" name="Donut 136"/>
          <p:cNvSpPr/>
          <p:nvPr/>
        </p:nvSpPr>
        <p:spPr>
          <a:xfrm>
            <a:off x="3711223" y="2791424"/>
            <a:ext cx="322016" cy="322016"/>
          </a:xfrm>
          <a:prstGeom prst="donut">
            <a:avLst>
              <a:gd name="adj" fmla="val 18438"/>
            </a:avLst>
          </a:prstGeom>
          <a:solidFill>
            <a:srgbClr val="573A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8" name="Flowchart: Connector 137"/>
          <p:cNvSpPr/>
          <p:nvPr/>
        </p:nvSpPr>
        <p:spPr>
          <a:xfrm>
            <a:off x="3772097" y="2849696"/>
            <a:ext cx="207798" cy="20779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368" y="2857978"/>
            <a:ext cx="188907" cy="188907"/>
          </a:xfrm>
          <a:prstGeom prst="rect">
            <a:avLst/>
          </a:prstGeom>
        </p:spPr>
      </p:pic>
      <p:sp>
        <p:nvSpPr>
          <p:cNvPr id="142" name="Rounded Rectangle 141"/>
          <p:cNvSpPr/>
          <p:nvPr/>
        </p:nvSpPr>
        <p:spPr>
          <a:xfrm>
            <a:off x="4724001" y="2412001"/>
            <a:ext cx="665018" cy="9144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43" name="Picture 2" descr="D:\d drive\MJ WORK\Pooja mam (physics)\Rashi mam\Work, Energy and power\turbine-256.png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9"/>
          <a:stretch/>
        </p:blipFill>
        <p:spPr bwMode="auto">
          <a:xfrm>
            <a:off x="4486275" y="2244308"/>
            <a:ext cx="452169" cy="452295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44" y="1940344"/>
            <a:ext cx="319015" cy="860006"/>
          </a:xfrm>
          <a:prstGeom prst="rect">
            <a:avLst/>
          </a:prstGeom>
        </p:spPr>
      </p:pic>
      <p:sp>
        <p:nvSpPr>
          <p:cNvPr id="1024" name="Frame 1023"/>
          <p:cNvSpPr/>
          <p:nvPr/>
        </p:nvSpPr>
        <p:spPr>
          <a:xfrm>
            <a:off x="5364972" y="1883234"/>
            <a:ext cx="1576153" cy="1063166"/>
          </a:xfrm>
          <a:prstGeom prst="frame">
            <a:avLst>
              <a:gd name="adj1" fmla="val 9514"/>
            </a:avLst>
          </a:prstGeom>
          <a:gradFill flip="none" rotWithShape="1">
            <a:gsLst>
              <a:gs pos="1000">
                <a:schemeClr val="tx1">
                  <a:lumMod val="75000"/>
                  <a:lumOff val="2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148" name="Generator"/>
          <p:cNvGrpSpPr/>
          <p:nvPr/>
        </p:nvGrpSpPr>
        <p:grpSpPr>
          <a:xfrm>
            <a:off x="6095743" y="2076481"/>
            <a:ext cx="725199" cy="729064"/>
            <a:chOff x="5341143" y="1900748"/>
            <a:chExt cx="797719" cy="801970"/>
          </a:xfrm>
        </p:grpSpPr>
        <p:sp>
          <p:nvSpPr>
            <p:cNvPr id="149" name="Rounded Rectangle 148"/>
            <p:cNvSpPr/>
            <p:nvPr/>
          </p:nvSpPr>
          <p:spPr>
            <a:xfrm>
              <a:off x="5341143" y="2026884"/>
              <a:ext cx="783432" cy="45676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0" name="Rounded Rectangle 167"/>
            <p:cNvSpPr/>
            <p:nvPr/>
          </p:nvSpPr>
          <p:spPr>
            <a:xfrm>
              <a:off x="5341143" y="1933034"/>
              <a:ext cx="797719" cy="769684"/>
            </a:xfrm>
            <a:custGeom>
              <a:avLst/>
              <a:gdLst/>
              <a:ahLst/>
              <a:cxnLst/>
              <a:rect l="l" t="t" r="r" b="b"/>
              <a:pathLst>
                <a:path w="797719" h="769684">
                  <a:moveTo>
                    <a:pt x="156068" y="0"/>
                  </a:moveTo>
                  <a:lnTo>
                    <a:pt x="644828" y="0"/>
                  </a:lnTo>
                  <a:cubicBezTo>
                    <a:pt x="688499" y="0"/>
                    <a:pt x="723901" y="35402"/>
                    <a:pt x="723901" y="79073"/>
                  </a:cubicBezTo>
                  <a:lnTo>
                    <a:pt x="723901" y="552498"/>
                  </a:lnTo>
                  <a:cubicBezTo>
                    <a:pt x="723901" y="596169"/>
                    <a:pt x="688499" y="631571"/>
                    <a:pt x="644828" y="631571"/>
                  </a:cubicBezTo>
                  <a:lnTo>
                    <a:pt x="538162" y="631571"/>
                  </a:lnTo>
                  <a:lnTo>
                    <a:pt x="538162" y="669331"/>
                  </a:lnTo>
                  <a:lnTo>
                    <a:pt x="797719" y="669331"/>
                  </a:lnTo>
                  <a:lnTo>
                    <a:pt x="797719" y="769684"/>
                  </a:lnTo>
                  <a:lnTo>
                    <a:pt x="0" y="769684"/>
                  </a:lnTo>
                  <a:lnTo>
                    <a:pt x="0" y="669331"/>
                  </a:lnTo>
                  <a:lnTo>
                    <a:pt x="233362" y="669331"/>
                  </a:lnTo>
                  <a:lnTo>
                    <a:pt x="233362" y="631571"/>
                  </a:lnTo>
                  <a:lnTo>
                    <a:pt x="156068" y="631571"/>
                  </a:lnTo>
                  <a:cubicBezTo>
                    <a:pt x="112397" y="631571"/>
                    <a:pt x="76995" y="596169"/>
                    <a:pt x="76995" y="552498"/>
                  </a:cubicBezTo>
                  <a:lnTo>
                    <a:pt x="76995" y="79073"/>
                  </a:lnTo>
                  <a:cubicBezTo>
                    <a:pt x="76995" y="35402"/>
                    <a:pt x="112397" y="0"/>
                    <a:pt x="15606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25000">
                  <a:schemeClr val="bg1"/>
                </a:gs>
                <a:gs pos="45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 w="9525">
              <a:solidFill>
                <a:schemeClr val="tx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505049" y="1900748"/>
              <a:ext cx="29378" cy="685800"/>
            </a:xfrm>
            <a:prstGeom prst="rect">
              <a:avLst/>
            </a:prstGeom>
            <a:solidFill>
              <a:schemeClr val="bg1"/>
            </a:solidFill>
            <a:ln w="635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954330" y="1900748"/>
              <a:ext cx="24279" cy="685800"/>
            </a:xfrm>
            <a:prstGeom prst="rect">
              <a:avLst/>
            </a:prstGeom>
            <a:solidFill>
              <a:schemeClr val="bg1"/>
            </a:solidFill>
            <a:ln w="635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</a:endParaRPr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6010444" y="1989563"/>
              <a:ext cx="28388" cy="535430"/>
              <a:chOff x="6011735" y="1989563"/>
              <a:chExt cx="25807" cy="535430"/>
            </a:xfrm>
          </p:grpSpPr>
          <p:sp>
            <p:nvSpPr>
              <p:cNvPr id="170" name="Rectangle 169"/>
              <p:cNvSpPr/>
              <p:nvPr/>
            </p:nvSpPr>
            <p:spPr>
              <a:xfrm>
                <a:off x="6011735" y="2330875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6011735" y="2379250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6011735" y="2427625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6011735" y="246457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4" name="Right Triangle 173"/>
              <p:cNvSpPr/>
              <p:nvPr/>
            </p:nvSpPr>
            <p:spPr>
              <a:xfrm flipV="1">
                <a:off x="6011735" y="2501532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6011735" y="2256969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6011735" y="2293922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6011735" y="2208594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6011735" y="213468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011735" y="2171641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011735" y="2037938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6011735" y="2086313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Right Triangle 181"/>
              <p:cNvSpPr/>
              <p:nvPr/>
            </p:nvSpPr>
            <p:spPr>
              <a:xfrm>
                <a:off x="6011735" y="1989563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 flipH="1">
              <a:off x="5438964" y="1985968"/>
              <a:ext cx="28388" cy="535430"/>
              <a:chOff x="6011735" y="1989563"/>
              <a:chExt cx="25807" cy="535430"/>
            </a:xfrm>
          </p:grpSpPr>
          <p:sp>
            <p:nvSpPr>
              <p:cNvPr id="157" name="Rectangle 156"/>
              <p:cNvSpPr/>
              <p:nvPr/>
            </p:nvSpPr>
            <p:spPr>
              <a:xfrm>
                <a:off x="6011735" y="2330875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6011735" y="2379250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6011735" y="2427625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6011735" y="246457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Right Triangle 160"/>
              <p:cNvSpPr/>
              <p:nvPr/>
            </p:nvSpPr>
            <p:spPr>
              <a:xfrm flipV="1">
                <a:off x="6011735" y="2501532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6011735" y="2256969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6011735" y="2293922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011735" y="2208594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011735" y="2134688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011735" y="2171641"/>
                <a:ext cx="25807" cy="12039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6011735" y="2037938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6011735" y="2086313"/>
                <a:ext cx="25807" cy="23461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169" name="Right Triangle 168"/>
              <p:cNvSpPr/>
              <p:nvPr/>
            </p:nvSpPr>
            <p:spPr>
              <a:xfrm>
                <a:off x="6011735" y="1989563"/>
                <a:ext cx="25807" cy="23461"/>
              </a:xfrm>
              <a:prstGeom prst="rtTriangl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Dodecagon 154"/>
            <p:cNvSpPr/>
            <p:nvPr/>
          </p:nvSpPr>
          <p:spPr>
            <a:xfrm>
              <a:off x="5672569" y="2532626"/>
              <a:ext cx="25807" cy="88660"/>
            </a:xfrm>
            <a:prstGeom prst="dodec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6" name="Dodecagon 155"/>
            <p:cNvSpPr/>
            <p:nvPr/>
          </p:nvSpPr>
          <p:spPr>
            <a:xfrm>
              <a:off x="5788819" y="2532626"/>
              <a:ext cx="25807" cy="88660"/>
            </a:xfrm>
            <a:prstGeom prst="dodec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6007894" y="2405651"/>
            <a:ext cx="137865" cy="9144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70000">
                <a:schemeClr val="accent1">
                  <a:lumMod val="40000"/>
                  <a:lumOff val="60000"/>
                </a:schemeClr>
              </a:gs>
              <a:gs pos="37000">
                <a:schemeClr val="accent1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  <a:gs pos="55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609600" y="1593850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Nuclear reactor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05" name="Up Arrow 204"/>
          <p:cNvSpPr/>
          <p:nvPr/>
        </p:nvSpPr>
        <p:spPr>
          <a:xfrm rot="5400000" flipH="1">
            <a:off x="1894696" y="3254793"/>
            <a:ext cx="92202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06" name="Up Arrow 205"/>
          <p:cNvSpPr/>
          <p:nvPr/>
        </p:nvSpPr>
        <p:spPr>
          <a:xfrm>
            <a:off x="2679843" y="3210876"/>
            <a:ext cx="80995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07" name="Up Arrow 206"/>
          <p:cNvSpPr/>
          <p:nvPr/>
        </p:nvSpPr>
        <p:spPr>
          <a:xfrm rot="5400000" flipH="1">
            <a:off x="2726546" y="2546768"/>
            <a:ext cx="92202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08" name="Up Arrow 207"/>
          <p:cNvSpPr/>
          <p:nvPr/>
        </p:nvSpPr>
        <p:spPr>
          <a:xfrm flipV="1">
            <a:off x="3004407" y="2589208"/>
            <a:ext cx="89095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09" name="Up Arrow 208"/>
          <p:cNvSpPr/>
          <p:nvPr/>
        </p:nvSpPr>
        <p:spPr>
          <a:xfrm flipV="1">
            <a:off x="3005141" y="3422497"/>
            <a:ext cx="89095" cy="139853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0" name="Up Arrow 209"/>
          <p:cNvSpPr/>
          <p:nvPr/>
        </p:nvSpPr>
        <p:spPr>
          <a:xfrm rot="16200000">
            <a:off x="2938329" y="4269796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1" name="Up Arrow 210"/>
          <p:cNvSpPr/>
          <p:nvPr/>
        </p:nvSpPr>
        <p:spPr>
          <a:xfrm rot="16200000">
            <a:off x="2017579" y="4266621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2" name="Up Arrow 211"/>
          <p:cNvSpPr/>
          <p:nvPr/>
        </p:nvSpPr>
        <p:spPr>
          <a:xfrm rot="16200000">
            <a:off x="1443920" y="4273218"/>
            <a:ext cx="83820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3" name="Up Arrow 212"/>
          <p:cNvSpPr/>
          <p:nvPr/>
        </p:nvSpPr>
        <p:spPr>
          <a:xfrm>
            <a:off x="695325" y="4222611"/>
            <a:ext cx="8099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4" name="Up Arrow 213"/>
          <p:cNvSpPr/>
          <p:nvPr/>
        </p:nvSpPr>
        <p:spPr>
          <a:xfrm rot="5400000" flipH="1">
            <a:off x="743187" y="3400850"/>
            <a:ext cx="83820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15" name="Up Arrow 214"/>
          <p:cNvSpPr/>
          <p:nvPr/>
        </p:nvSpPr>
        <p:spPr>
          <a:xfrm>
            <a:off x="2811038" y="1845626"/>
            <a:ext cx="9800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6" name="Up Arrow 215"/>
          <p:cNvSpPr/>
          <p:nvPr/>
        </p:nvSpPr>
        <p:spPr>
          <a:xfrm rot="5400000" flipH="1">
            <a:off x="2890548" y="1521390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17" name="Up Arrow 216"/>
          <p:cNvSpPr/>
          <p:nvPr/>
        </p:nvSpPr>
        <p:spPr>
          <a:xfrm rot="5400000" flipH="1">
            <a:off x="3764448" y="1520023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218" name="Up Arrow 217"/>
          <p:cNvSpPr/>
          <p:nvPr/>
        </p:nvSpPr>
        <p:spPr>
          <a:xfrm flipV="1">
            <a:off x="4626465" y="1593697"/>
            <a:ext cx="107806" cy="139853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9" name="Up Arrow 218"/>
          <p:cNvSpPr/>
          <p:nvPr/>
        </p:nvSpPr>
        <p:spPr>
          <a:xfrm flipV="1">
            <a:off x="4276726" y="2858952"/>
            <a:ext cx="130446" cy="247757"/>
          </a:xfrm>
          <a:prstGeom prst="upArrow">
            <a:avLst/>
          </a:prstGeom>
          <a:solidFill>
            <a:srgbClr val="FF00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0" name="Up Arrow 219"/>
          <p:cNvSpPr/>
          <p:nvPr/>
        </p:nvSpPr>
        <p:spPr>
          <a:xfrm flipV="1">
            <a:off x="4486159" y="2852735"/>
            <a:ext cx="130446" cy="247757"/>
          </a:xfrm>
          <a:prstGeom prst="upArrow">
            <a:avLst/>
          </a:prstGeom>
          <a:solidFill>
            <a:srgbClr val="FF00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1" name="Up Arrow 220"/>
          <p:cNvSpPr/>
          <p:nvPr/>
        </p:nvSpPr>
        <p:spPr>
          <a:xfrm flipV="1">
            <a:off x="4695592" y="2846518"/>
            <a:ext cx="130446" cy="247757"/>
          </a:xfrm>
          <a:prstGeom prst="upArrow">
            <a:avLst/>
          </a:prstGeom>
          <a:solidFill>
            <a:srgbClr val="FF00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2" name="Up Arrow 221"/>
          <p:cNvSpPr/>
          <p:nvPr/>
        </p:nvSpPr>
        <p:spPr>
          <a:xfrm flipV="1">
            <a:off x="4905025" y="2840301"/>
            <a:ext cx="130446" cy="247757"/>
          </a:xfrm>
          <a:prstGeom prst="upArrow">
            <a:avLst/>
          </a:prstGeom>
          <a:solidFill>
            <a:srgbClr val="FF00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3" name="Up Arrow 222"/>
          <p:cNvSpPr/>
          <p:nvPr/>
        </p:nvSpPr>
        <p:spPr>
          <a:xfrm flipV="1">
            <a:off x="5114458" y="2834084"/>
            <a:ext cx="130446" cy="247757"/>
          </a:xfrm>
          <a:prstGeom prst="upArrow">
            <a:avLst/>
          </a:prstGeom>
          <a:solidFill>
            <a:srgbClr val="FF00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4" name="Up Arrow 223"/>
          <p:cNvSpPr/>
          <p:nvPr/>
        </p:nvSpPr>
        <p:spPr>
          <a:xfrm rot="16200000">
            <a:off x="4643311" y="4293608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5" name="Up Arrow 224"/>
          <p:cNvSpPr/>
          <p:nvPr/>
        </p:nvSpPr>
        <p:spPr>
          <a:xfrm rot="16200000">
            <a:off x="4228974" y="4298370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6" name="Up Arrow 225"/>
          <p:cNvSpPr/>
          <p:nvPr/>
        </p:nvSpPr>
        <p:spPr>
          <a:xfrm>
            <a:off x="3862355" y="4260850"/>
            <a:ext cx="8099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7" name="Up Arrow 226"/>
          <p:cNvSpPr/>
          <p:nvPr/>
        </p:nvSpPr>
        <p:spPr>
          <a:xfrm>
            <a:off x="3860800" y="3619500"/>
            <a:ext cx="80995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8" name="Up Arrow 227"/>
          <p:cNvSpPr/>
          <p:nvPr/>
        </p:nvSpPr>
        <p:spPr>
          <a:xfrm rot="16200000">
            <a:off x="3600325" y="2844220"/>
            <a:ext cx="92202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2502243" y="2156996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effectLst>
                  <a:outerShdw blurRad="50800" dist="38100" dir="16200000" rotWithShape="0">
                    <a:prstClr val="black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sz="1600" dirty="0" smtClean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Boiler</a:t>
            </a:r>
            <a:endParaRPr lang="en-IN" sz="1600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3554200" y="2422667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Pump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1981200" y="382069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Pump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4304271" y="2690396"/>
            <a:ext cx="901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Turbine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5867400" y="1547396"/>
            <a:ext cx="1204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Generator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4119929" y="4624229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</a:rPr>
              <a:t>Condenser</a:t>
            </a:r>
            <a:endParaRPr lang="en-IN" dirty="0">
              <a:solidFill>
                <a:prstClr val="black"/>
              </a:solidFill>
              <a:effectLst>
                <a:outerShdw blurRad="50800" dist="50800" dir="5400000" algn="ctr" rotWithShape="0">
                  <a:prstClr val="white"/>
                </a:outerShdw>
              </a:effectLst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4191000" y="666750"/>
            <a:ext cx="2308458" cy="1077218"/>
          </a:xfrm>
          <a:prstGeom prst="wedgeRectCallout">
            <a:avLst>
              <a:gd name="adj1" fmla="val -82458"/>
              <a:gd name="adj2" fmla="val 44075"/>
            </a:avLst>
          </a:prstGeom>
          <a:solidFill>
            <a:srgbClr val="FFFF00">
              <a:alpha val="76863"/>
            </a:srgbClr>
          </a:solidFill>
          <a:ln w="1905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effectLst>
                  <a:glow rad="88900">
                    <a:prstClr val="white">
                      <a:alpha val="80000"/>
                    </a:prstClr>
                  </a:glow>
                </a:effectLst>
                <a:latin typeface="Century Gothic" panose="020B0502020202020204" pitchFamily="34" charset="0"/>
              </a:rPr>
              <a:t>The water in heat exchanger gets heated and converts into steam</a:t>
            </a:r>
          </a:p>
        </p:txBody>
      </p:sp>
      <p:sp>
        <p:nvSpPr>
          <p:cNvPr id="278" name="Rounded Rectangle 277"/>
          <p:cNvSpPr/>
          <p:nvPr/>
        </p:nvSpPr>
        <p:spPr>
          <a:xfrm rot="16200000">
            <a:off x="5798966" y="2169942"/>
            <a:ext cx="36730" cy="231439"/>
          </a:xfrm>
          <a:prstGeom prst="roundRect">
            <a:avLst>
              <a:gd name="adj" fmla="val 12863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9" name="Rounded Rectangle 278"/>
          <p:cNvSpPr/>
          <p:nvPr/>
        </p:nvSpPr>
        <p:spPr>
          <a:xfrm rot="16200000">
            <a:off x="5792412" y="2506305"/>
            <a:ext cx="38221" cy="231439"/>
          </a:xfrm>
          <a:prstGeom prst="roundRect">
            <a:avLst>
              <a:gd name="adj" fmla="val 12863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0" name="Rounded Rectangle 279"/>
          <p:cNvSpPr/>
          <p:nvPr/>
        </p:nvSpPr>
        <p:spPr>
          <a:xfrm rot="16200000">
            <a:off x="5794473" y="2484400"/>
            <a:ext cx="45719" cy="365778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1" name="Rounded Rectangle 280"/>
          <p:cNvSpPr/>
          <p:nvPr/>
        </p:nvSpPr>
        <p:spPr>
          <a:xfrm rot="16200000">
            <a:off x="5794472" y="2064978"/>
            <a:ext cx="45719" cy="365778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2" name="Rectangle 281"/>
          <p:cNvSpPr/>
          <p:nvPr/>
        </p:nvSpPr>
        <p:spPr>
          <a:xfrm rot="16200000">
            <a:off x="5804622" y="2517945"/>
            <a:ext cx="25418" cy="2150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3" name="Rectangle 282"/>
          <p:cNvSpPr/>
          <p:nvPr/>
        </p:nvSpPr>
        <p:spPr>
          <a:xfrm rot="16200000">
            <a:off x="5804622" y="2177610"/>
            <a:ext cx="25418" cy="215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5645043" y="1992126"/>
            <a:ext cx="3113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C00000"/>
                </a:solidFill>
              </a:rPr>
              <a:t>N</a:t>
            </a:r>
            <a:endParaRPr lang="en-US" sz="1500" b="1" dirty="0">
              <a:solidFill>
                <a:srgbClr val="C00000"/>
              </a:solidFill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5673897" y="2588441"/>
            <a:ext cx="2760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2060"/>
                </a:solidFill>
              </a:rPr>
              <a:t>S</a:t>
            </a:r>
            <a:endParaRPr lang="en-US" sz="1500" b="1" dirty="0">
              <a:solidFill>
                <a:srgbClr val="002060"/>
              </a:solidFill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5718067" y="937796"/>
            <a:ext cx="3006344" cy="338554"/>
          </a:xfrm>
          <a:prstGeom prst="rect">
            <a:avLst/>
          </a:prstGeom>
          <a:solidFill>
            <a:srgbClr val="00FFFF">
              <a:alpha val="56863"/>
            </a:srgbClr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prstClr val="white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Thus electricity is </a:t>
            </a:r>
            <a:r>
              <a:rPr lang="en-US" dirty="0" smtClean="0">
                <a:solidFill>
                  <a:prstClr val="black"/>
                </a:solidFill>
              </a:rPr>
              <a:t>produced.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307579" y="281285"/>
            <a:ext cx="6245621" cy="400110"/>
          </a:xfrm>
          <a:prstGeom prst="rect">
            <a:avLst/>
          </a:prstGeom>
          <a:noFill/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2000" dirty="0">
                <a:solidFill>
                  <a:prstClr val="white"/>
                </a:solidFill>
              </a:rPr>
              <a:t>Nuclear Power </a:t>
            </a:r>
            <a:r>
              <a:rPr lang="en-US" sz="2000" dirty="0" smtClean="0">
                <a:solidFill>
                  <a:prstClr val="white"/>
                </a:solidFill>
              </a:rPr>
              <a:t>Plant ( Controlled Chain Reaction ) </a:t>
            </a:r>
            <a:endParaRPr lang="en-US" sz="2000" dirty="0">
              <a:solidFill>
                <a:prstClr val="white"/>
              </a:solidFill>
            </a:endParaRPr>
          </a:p>
        </p:txBody>
      </p:sp>
      <p:grpSp>
        <p:nvGrpSpPr>
          <p:cNvPr id="289" name="Group 288"/>
          <p:cNvGrpSpPr/>
          <p:nvPr/>
        </p:nvGrpSpPr>
        <p:grpSpPr>
          <a:xfrm>
            <a:off x="6783279" y="2173577"/>
            <a:ext cx="2178273" cy="2564570"/>
            <a:chOff x="6224588" y="1621652"/>
            <a:chExt cx="1800225" cy="2119483"/>
          </a:xfrm>
          <a:noFill/>
        </p:grpSpPr>
        <p:sp>
          <p:nvSpPr>
            <p:cNvPr id="290" name="Oval 289"/>
            <p:cNvSpPr/>
            <p:nvPr/>
          </p:nvSpPr>
          <p:spPr>
            <a:xfrm>
              <a:off x="6600825" y="1621652"/>
              <a:ext cx="1050131" cy="1633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1" name="Freeform 290"/>
            <p:cNvSpPr/>
            <p:nvPr/>
          </p:nvSpPr>
          <p:spPr>
            <a:xfrm>
              <a:off x="6224588" y="1690689"/>
              <a:ext cx="1800225" cy="2050446"/>
            </a:xfrm>
            <a:custGeom>
              <a:avLst/>
              <a:gdLst>
                <a:gd name="connsiteX0" fmla="*/ 1428750 w 1800225"/>
                <a:gd name="connsiteY0" fmla="*/ 0 h 1900237"/>
                <a:gd name="connsiteX1" fmla="*/ 1800225 w 1800225"/>
                <a:gd name="connsiteY1" fmla="*/ 1624012 h 1900237"/>
                <a:gd name="connsiteX2" fmla="*/ 1676400 w 1800225"/>
                <a:gd name="connsiteY2" fmla="*/ 1900237 h 1900237"/>
                <a:gd name="connsiteX3" fmla="*/ 119062 w 1800225"/>
                <a:gd name="connsiteY3" fmla="*/ 1900237 h 1900237"/>
                <a:gd name="connsiteX4" fmla="*/ 0 w 1800225"/>
                <a:gd name="connsiteY4" fmla="*/ 1633537 h 1900237"/>
                <a:gd name="connsiteX5" fmla="*/ 385762 w 1800225"/>
                <a:gd name="connsiteY5" fmla="*/ 9525 h 1900237"/>
                <a:gd name="connsiteX6" fmla="*/ 1428750 w 1800225"/>
                <a:gd name="connsiteY6" fmla="*/ 0 h 1900237"/>
                <a:gd name="connsiteX0" fmla="*/ 1428750 w 1800225"/>
                <a:gd name="connsiteY0" fmla="*/ 0 h 1995487"/>
                <a:gd name="connsiteX1" fmla="*/ 1800225 w 1800225"/>
                <a:gd name="connsiteY1" fmla="*/ 1624012 h 1995487"/>
                <a:gd name="connsiteX2" fmla="*/ 1676400 w 1800225"/>
                <a:gd name="connsiteY2" fmla="*/ 1900237 h 1995487"/>
                <a:gd name="connsiteX3" fmla="*/ 119062 w 1800225"/>
                <a:gd name="connsiteY3" fmla="*/ 1900237 h 1995487"/>
                <a:gd name="connsiteX4" fmla="*/ 0 w 1800225"/>
                <a:gd name="connsiteY4" fmla="*/ 1633537 h 1995487"/>
                <a:gd name="connsiteX5" fmla="*/ 385762 w 1800225"/>
                <a:gd name="connsiteY5" fmla="*/ 9525 h 1995487"/>
                <a:gd name="connsiteX6" fmla="*/ 1428750 w 1800225"/>
                <a:gd name="connsiteY6" fmla="*/ 0 h 1995487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  <a:gd name="connsiteX0" fmla="*/ 1428750 w 1800225"/>
                <a:gd name="connsiteY0" fmla="*/ 0 h 2050446"/>
                <a:gd name="connsiteX1" fmla="*/ 1800225 w 1800225"/>
                <a:gd name="connsiteY1" fmla="*/ 1624012 h 2050446"/>
                <a:gd name="connsiteX2" fmla="*/ 1676400 w 1800225"/>
                <a:gd name="connsiteY2" fmla="*/ 1900237 h 2050446"/>
                <a:gd name="connsiteX3" fmla="*/ 119062 w 1800225"/>
                <a:gd name="connsiteY3" fmla="*/ 1900237 h 2050446"/>
                <a:gd name="connsiteX4" fmla="*/ 0 w 1800225"/>
                <a:gd name="connsiteY4" fmla="*/ 1633537 h 2050446"/>
                <a:gd name="connsiteX5" fmla="*/ 385762 w 1800225"/>
                <a:gd name="connsiteY5" fmla="*/ 9525 h 2050446"/>
                <a:gd name="connsiteX6" fmla="*/ 1428750 w 1800225"/>
                <a:gd name="connsiteY6" fmla="*/ 0 h 205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0225" h="2050446">
                  <a:moveTo>
                    <a:pt x="1428750" y="0"/>
                  </a:moveTo>
                  <a:cubicBezTo>
                    <a:pt x="1228725" y="693737"/>
                    <a:pt x="1495425" y="1320800"/>
                    <a:pt x="1800225" y="1624012"/>
                  </a:cubicBezTo>
                  <a:lnTo>
                    <a:pt x="1676400" y="1900237"/>
                  </a:lnTo>
                  <a:cubicBezTo>
                    <a:pt x="1138237" y="2114550"/>
                    <a:pt x="600075" y="2085975"/>
                    <a:pt x="119062" y="1900237"/>
                  </a:cubicBezTo>
                  <a:lnTo>
                    <a:pt x="0" y="1633537"/>
                  </a:lnTo>
                  <a:cubicBezTo>
                    <a:pt x="352425" y="1311275"/>
                    <a:pt x="538163" y="588962"/>
                    <a:pt x="385762" y="9525"/>
                  </a:cubicBezTo>
                  <a:cubicBezTo>
                    <a:pt x="528638" y="139700"/>
                    <a:pt x="1428750" y="98425"/>
                    <a:pt x="142875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31000">
                  <a:srgbClr val="D6D6D6"/>
                </a:gs>
                <a:gs pos="72000">
                  <a:srgbClr val="AFAFAF"/>
                </a:gs>
                <a:gs pos="85000">
                  <a:schemeClr val="tx1">
                    <a:lumMod val="65000"/>
                    <a:lumOff val="35000"/>
                  </a:schemeClr>
                </a:gs>
                <a:gs pos="48000">
                  <a:srgbClr val="FFFFFF"/>
                </a:gs>
                <a:gs pos="16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 w="19050"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2" name="Freeform 291"/>
            <p:cNvSpPr/>
            <p:nvPr/>
          </p:nvSpPr>
          <p:spPr>
            <a:xfrm>
              <a:off x="6303169" y="3336131"/>
              <a:ext cx="169069" cy="233363"/>
            </a:xfrm>
            <a:custGeom>
              <a:avLst/>
              <a:gdLst>
                <a:gd name="connsiteX0" fmla="*/ 0 w 169069"/>
                <a:gd name="connsiteY0" fmla="*/ 0 h 233363"/>
                <a:gd name="connsiteX1" fmla="*/ 95250 w 169069"/>
                <a:gd name="connsiteY1" fmla="*/ 233363 h 233363"/>
                <a:gd name="connsiteX2" fmla="*/ 169069 w 169069"/>
                <a:gd name="connsiteY2" fmla="*/ 57150 h 233363"/>
                <a:gd name="connsiteX3" fmla="*/ 0 w 169069"/>
                <a:gd name="connsiteY3" fmla="*/ 0 h 23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69" h="233363">
                  <a:moveTo>
                    <a:pt x="0" y="0"/>
                  </a:moveTo>
                  <a:lnTo>
                    <a:pt x="95250" y="233363"/>
                  </a:lnTo>
                  <a:lnTo>
                    <a:pt x="169069" y="5715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3" name="Freeform 292"/>
            <p:cNvSpPr/>
            <p:nvPr/>
          </p:nvSpPr>
          <p:spPr>
            <a:xfrm>
              <a:off x="6453188" y="3398044"/>
              <a:ext cx="171450" cy="238125"/>
            </a:xfrm>
            <a:custGeom>
              <a:avLst/>
              <a:gdLst>
                <a:gd name="connsiteX0" fmla="*/ 73818 w 171450"/>
                <a:gd name="connsiteY0" fmla="*/ 0 h 238125"/>
                <a:gd name="connsiteX1" fmla="*/ 0 w 171450"/>
                <a:gd name="connsiteY1" fmla="*/ 180975 h 238125"/>
                <a:gd name="connsiteX2" fmla="*/ 171450 w 171450"/>
                <a:gd name="connsiteY2" fmla="*/ 238125 h 238125"/>
                <a:gd name="connsiteX3" fmla="*/ 73818 w 171450"/>
                <a:gd name="connsiteY3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38125">
                  <a:moveTo>
                    <a:pt x="73818" y="0"/>
                  </a:moveTo>
                  <a:lnTo>
                    <a:pt x="0" y="180975"/>
                  </a:lnTo>
                  <a:lnTo>
                    <a:pt x="171450" y="238125"/>
                  </a:lnTo>
                  <a:lnTo>
                    <a:pt x="73818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4" name="Freeform 293"/>
            <p:cNvSpPr/>
            <p:nvPr/>
          </p:nvSpPr>
          <p:spPr>
            <a:xfrm>
              <a:off x="6586538" y="3414713"/>
              <a:ext cx="197643" cy="240506"/>
            </a:xfrm>
            <a:custGeom>
              <a:avLst/>
              <a:gdLst>
                <a:gd name="connsiteX0" fmla="*/ 0 w 197643"/>
                <a:gd name="connsiteY0" fmla="*/ 0 h 240506"/>
                <a:gd name="connsiteX1" fmla="*/ 85725 w 197643"/>
                <a:gd name="connsiteY1" fmla="*/ 240506 h 240506"/>
                <a:gd name="connsiteX2" fmla="*/ 197643 w 197643"/>
                <a:gd name="connsiteY2" fmla="*/ 45243 h 240506"/>
                <a:gd name="connsiteX3" fmla="*/ 0 w 197643"/>
                <a:gd name="connsiteY3" fmla="*/ 0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643" h="240506">
                  <a:moveTo>
                    <a:pt x="0" y="0"/>
                  </a:moveTo>
                  <a:lnTo>
                    <a:pt x="85725" y="240506"/>
                  </a:lnTo>
                  <a:lnTo>
                    <a:pt x="197643" y="4524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5" name="Freeform 294"/>
            <p:cNvSpPr/>
            <p:nvPr/>
          </p:nvSpPr>
          <p:spPr>
            <a:xfrm>
              <a:off x="6724650" y="3459956"/>
              <a:ext cx="195263" cy="223838"/>
            </a:xfrm>
            <a:custGeom>
              <a:avLst/>
              <a:gdLst>
                <a:gd name="connsiteX0" fmla="*/ 102394 w 195263"/>
                <a:gd name="connsiteY0" fmla="*/ 0 h 223838"/>
                <a:gd name="connsiteX1" fmla="*/ 195263 w 195263"/>
                <a:gd name="connsiteY1" fmla="*/ 223838 h 223838"/>
                <a:gd name="connsiteX2" fmla="*/ 0 w 195263"/>
                <a:gd name="connsiteY2" fmla="*/ 188119 h 223838"/>
                <a:gd name="connsiteX3" fmla="*/ 102394 w 195263"/>
                <a:gd name="connsiteY3" fmla="*/ 0 h 223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263" h="223838">
                  <a:moveTo>
                    <a:pt x="102394" y="0"/>
                  </a:moveTo>
                  <a:lnTo>
                    <a:pt x="195263" y="223838"/>
                  </a:lnTo>
                  <a:lnTo>
                    <a:pt x="0" y="188119"/>
                  </a:lnTo>
                  <a:lnTo>
                    <a:pt x="102394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6" name="Freeform 295"/>
            <p:cNvSpPr/>
            <p:nvPr/>
          </p:nvSpPr>
          <p:spPr>
            <a:xfrm>
              <a:off x="6879431" y="3467100"/>
              <a:ext cx="211932" cy="219075"/>
            </a:xfrm>
            <a:custGeom>
              <a:avLst/>
              <a:gdLst>
                <a:gd name="connsiteX0" fmla="*/ 0 w 211932"/>
                <a:gd name="connsiteY0" fmla="*/ 0 h 219075"/>
                <a:gd name="connsiteX1" fmla="*/ 90488 w 211932"/>
                <a:gd name="connsiteY1" fmla="*/ 219075 h 219075"/>
                <a:gd name="connsiteX2" fmla="*/ 211932 w 211932"/>
                <a:gd name="connsiteY2" fmla="*/ 14288 h 219075"/>
                <a:gd name="connsiteX3" fmla="*/ 0 w 211932"/>
                <a:gd name="connsiteY3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932" h="219075">
                  <a:moveTo>
                    <a:pt x="0" y="0"/>
                  </a:moveTo>
                  <a:lnTo>
                    <a:pt x="90488" y="219075"/>
                  </a:lnTo>
                  <a:lnTo>
                    <a:pt x="211932" y="1428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7" name="Freeform 296"/>
            <p:cNvSpPr/>
            <p:nvPr/>
          </p:nvSpPr>
          <p:spPr>
            <a:xfrm>
              <a:off x="7024688" y="3486151"/>
              <a:ext cx="207168" cy="204788"/>
            </a:xfrm>
            <a:custGeom>
              <a:avLst/>
              <a:gdLst>
                <a:gd name="connsiteX0" fmla="*/ 102393 w 207168"/>
                <a:gd name="connsiteY0" fmla="*/ 0 h 214313"/>
                <a:gd name="connsiteX1" fmla="*/ 207168 w 207168"/>
                <a:gd name="connsiteY1" fmla="*/ 214313 h 214313"/>
                <a:gd name="connsiteX2" fmla="*/ 0 w 207168"/>
                <a:gd name="connsiteY2" fmla="*/ 214313 h 214313"/>
                <a:gd name="connsiteX3" fmla="*/ 102393 w 207168"/>
                <a:gd name="connsiteY3" fmla="*/ 0 h 214313"/>
                <a:gd name="connsiteX0" fmla="*/ 111918 w 207168"/>
                <a:gd name="connsiteY0" fmla="*/ 0 h 204788"/>
                <a:gd name="connsiteX1" fmla="*/ 207168 w 207168"/>
                <a:gd name="connsiteY1" fmla="*/ 204788 h 204788"/>
                <a:gd name="connsiteX2" fmla="*/ 0 w 207168"/>
                <a:gd name="connsiteY2" fmla="*/ 204788 h 204788"/>
                <a:gd name="connsiteX3" fmla="*/ 111918 w 207168"/>
                <a:gd name="connsiteY3" fmla="*/ 0 h 20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68" h="204788">
                  <a:moveTo>
                    <a:pt x="111918" y="0"/>
                  </a:moveTo>
                  <a:lnTo>
                    <a:pt x="207168" y="204788"/>
                  </a:lnTo>
                  <a:lnTo>
                    <a:pt x="0" y="204788"/>
                  </a:lnTo>
                  <a:lnTo>
                    <a:pt x="111918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8" name="Freeform 297"/>
            <p:cNvSpPr/>
            <p:nvPr/>
          </p:nvSpPr>
          <p:spPr>
            <a:xfrm>
              <a:off x="7186613" y="3474244"/>
              <a:ext cx="178593" cy="216694"/>
            </a:xfrm>
            <a:custGeom>
              <a:avLst/>
              <a:gdLst>
                <a:gd name="connsiteX0" fmla="*/ 0 w 178593"/>
                <a:gd name="connsiteY0" fmla="*/ 11906 h 216694"/>
                <a:gd name="connsiteX1" fmla="*/ 97631 w 178593"/>
                <a:gd name="connsiteY1" fmla="*/ 216694 h 216694"/>
                <a:gd name="connsiteX2" fmla="*/ 178593 w 178593"/>
                <a:gd name="connsiteY2" fmla="*/ 0 h 216694"/>
                <a:gd name="connsiteX3" fmla="*/ 0 w 178593"/>
                <a:gd name="connsiteY3" fmla="*/ 11906 h 21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593" h="216694">
                  <a:moveTo>
                    <a:pt x="0" y="11906"/>
                  </a:moveTo>
                  <a:lnTo>
                    <a:pt x="97631" y="216694"/>
                  </a:lnTo>
                  <a:lnTo>
                    <a:pt x="178593" y="0"/>
                  </a:lnTo>
                  <a:lnTo>
                    <a:pt x="0" y="11906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299" name="Freeform 298"/>
            <p:cNvSpPr/>
            <p:nvPr/>
          </p:nvSpPr>
          <p:spPr>
            <a:xfrm>
              <a:off x="7336631" y="3467100"/>
              <a:ext cx="211932" cy="216694"/>
            </a:xfrm>
            <a:custGeom>
              <a:avLst/>
              <a:gdLst>
                <a:gd name="connsiteX0" fmla="*/ 80963 w 211932"/>
                <a:gd name="connsiteY0" fmla="*/ 0 h 216694"/>
                <a:gd name="connsiteX1" fmla="*/ 211932 w 211932"/>
                <a:gd name="connsiteY1" fmla="*/ 185738 h 216694"/>
                <a:gd name="connsiteX2" fmla="*/ 0 w 211932"/>
                <a:gd name="connsiteY2" fmla="*/ 216694 h 216694"/>
                <a:gd name="connsiteX3" fmla="*/ 80963 w 211932"/>
                <a:gd name="connsiteY3" fmla="*/ 0 h 21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932" h="216694">
                  <a:moveTo>
                    <a:pt x="80963" y="0"/>
                  </a:moveTo>
                  <a:lnTo>
                    <a:pt x="211932" y="185738"/>
                  </a:lnTo>
                  <a:lnTo>
                    <a:pt x="0" y="216694"/>
                  </a:lnTo>
                  <a:lnTo>
                    <a:pt x="80963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300" name="Freeform 299"/>
            <p:cNvSpPr/>
            <p:nvPr/>
          </p:nvSpPr>
          <p:spPr>
            <a:xfrm>
              <a:off x="7462838" y="3412331"/>
              <a:ext cx="209550" cy="226219"/>
            </a:xfrm>
            <a:custGeom>
              <a:avLst/>
              <a:gdLst>
                <a:gd name="connsiteX0" fmla="*/ 0 w 209550"/>
                <a:gd name="connsiteY0" fmla="*/ 40482 h 226219"/>
                <a:gd name="connsiteX1" fmla="*/ 119062 w 209550"/>
                <a:gd name="connsiteY1" fmla="*/ 226219 h 226219"/>
                <a:gd name="connsiteX2" fmla="*/ 209550 w 209550"/>
                <a:gd name="connsiteY2" fmla="*/ 0 h 226219"/>
                <a:gd name="connsiteX3" fmla="*/ 0 w 209550"/>
                <a:gd name="connsiteY3" fmla="*/ 40482 h 22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226219">
                  <a:moveTo>
                    <a:pt x="0" y="40482"/>
                  </a:moveTo>
                  <a:lnTo>
                    <a:pt x="119062" y="226219"/>
                  </a:lnTo>
                  <a:lnTo>
                    <a:pt x="209550" y="0"/>
                  </a:lnTo>
                  <a:lnTo>
                    <a:pt x="0" y="40482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301" name="Freeform 300"/>
            <p:cNvSpPr/>
            <p:nvPr/>
          </p:nvSpPr>
          <p:spPr>
            <a:xfrm>
              <a:off x="7629525" y="3400425"/>
              <a:ext cx="178594" cy="240506"/>
            </a:xfrm>
            <a:custGeom>
              <a:avLst/>
              <a:gdLst>
                <a:gd name="connsiteX0" fmla="*/ 90488 w 178594"/>
                <a:gd name="connsiteY0" fmla="*/ 0 h 240506"/>
                <a:gd name="connsiteX1" fmla="*/ 178594 w 178594"/>
                <a:gd name="connsiteY1" fmla="*/ 188119 h 240506"/>
                <a:gd name="connsiteX2" fmla="*/ 0 w 178594"/>
                <a:gd name="connsiteY2" fmla="*/ 240506 h 240506"/>
                <a:gd name="connsiteX3" fmla="*/ 90488 w 178594"/>
                <a:gd name="connsiteY3" fmla="*/ 0 h 240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594" h="240506">
                  <a:moveTo>
                    <a:pt x="90488" y="0"/>
                  </a:moveTo>
                  <a:lnTo>
                    <a:pt x="178594" y="188119"/>
                  </a:lnTo>
                  <a:lnTo>
                    <a:pt x="0" y="240506"/>
                  </a:lnTo>
                  <a:lnTo>
                    <a:pt x="90488" y="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302" name="Freeform 301"/>
            <p:cNvSpPr/>
            <p:nvPr/>
          </p:nvSpPr>
          <p:spPr>
            <a:xfrm>
              <a:off x="7765256" y="3336131"/>
              <a:ext cx="185738" cy="230982"/>
            </a:xfrm>
            <a:custGeom>
              <a:avLst/>
              <a:gdLst>
                <a:gd name="connsiteX0" fmla="*/ 0 w 185738"/>
                <a:gd name="connsiteY0" fmla="*/ 50007 h 230982"/>
                <a:gd name="connsiteX1" fmla="*/ 83344 w 185738"/>
                <a:gd name="connsiteY1" fmla="*/ 230982 h 230982"/>
                <a:gd name="connsiteX2" fmla="*/ 185738 w 185738"/>
                <a:gd name="connsiteY2" fmla="*/ 0 h 230982"/>
                <a:gd name="connsiteX3" fmla="*/ 0 w 185738"/>
                <a:gd name="connsiteY3" fmla="*/ 50007 h 23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738" h="230982">
                  <a:moveTo>
                    <a:pt x="0" y="50007"/>
                  </a:moveTo>
                  <a:lnTo>
                    <a:pt x="83344" y="230982"/>
                  </a:lnTo>
                  <a:lnTo>
                    <a:pt x="185738" y="0"/>
                  </a:lnTo>
                  <a:lnTo>
                    <a:pt x="0" y="50007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sp>
        <p:nvSpPr>
          <p:cNvPr id="303" name="Freeform 302"/>
          <p:cNvSpPr/>
          <p:nvPr/>
        </p:nvSpPr>
        <p:spPr>
          <a:xfrm>
            <a:off x="4629150" y="3511550"/>
            <a:ext cx="2920999" cy="628650"/>
          </a:xfrm>
          <a:custGeom>
            <a:avLst/>
            <a:gdLst>
              <a:gd name="connsiteX0" fmla="*/ 2959100 w 2959100"/>
              <a:gd name="connsiteY0" fmla="*/ 0 h 628650"/>
              <a:gd name="connsiteX1" fmla="*/ 0 w 2959100"/>
              <a:gd name="connsiteY1" fmla="*/ 0 h 628650"/>
              <a:gd name="connsiteX2" fmla="*/ 0 w 2959100"/>
              <a:gd name="connsiteY2" fmla="*/ 628650 h 628650"/>
              <a:gd name="connsiteX3" fmla="*/ 2908300 w 2959100"/>
              <a:gd name="connsiteY3" fmla="*/ 628650 h 628650"/>
              <a:gd name="connsiteX0" fmla="*/ 3043766 w 3043766"/>
              <a:gd name="connsiteY0" fmla="*/ 0 h 628650"/>
              <a:gd name="connsiteX1" fmla="*/ 84666 w 3043766"/>
              <a:gd name="connsiteY1" fmla="*/ 0 h 628650"/>
              <a:gd name="connsiteX2" fmla="*/ 84666 w 3043766"/>
              <a:gd name="connsiteY2" fmla="*/ 628650 h 628650"/>
              <a:gd name="connsiteX3" fmla="*/ 2992966 w 3043766"/>
              <a:gd name="connsiteY3" fmla="*/ 628650 h 628650"/>
              <a:gd name="connsiteX0" fmla="*/ 3106775 w 3106775"/>
              <a:gd name="connsiteY0" fmla="*/ 0 h 628650"/>
              <a:gd name="connsiteX1" fmla="*/ 147675 w 3106775"/>
              <a:gd name="connsiteY1" fmla="*/ 0 h 628650"/>
              <a:gd name="connsiteX2" fmla="*/ 147675 w 3106775"/>
              <a:gd name="connsiteY2" fmla="*/ 628650 h 628650"/>
              <a:gd name="connsiteX3" fmla="*/ 3055975 w 3106775"/>
              <a:gd name="connsiteY3" fmla="*/ 62865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775" h="628650">
                <a:moveTo>
                  <a:pt x="3106775" y="0"/>
                </a:moveTo>
                <a:lnTo>
                  <a:pt x="147675" y="0"/>
                </a:lnTo>
                <a:cubicBezTo>
                  <a:pt x="-42825" y="0"/>
                  <a:pt x="-55525" y="628650"/>
                  <a:pt x="147675" y="628650"/>
                </a:cubicBezTo>
                <a:lnTo>
                  <a:pt x="3055975" y="628650"/>
                </a:lnTo>
              </a:path>
            </a:pathLst>
          </a:custGeom>
          <a:noFill/>
          <a:ln w="127000">
            <a:solidFill>
              <a:srgbClr val="FFC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04" name="Freeform 303"/>
          <p:cNvSpPr/>
          <p:nvPr/>
        </p:nvSpPr>
        <p:spPr>
          <a:xfrm>
            <a:off x="6781800" y="2257352"/>
            <a:ext cx="2178273" cy="2481037"/>
          </a:xfrm>
          <a:custGeom>
            <a:avLst/>
            <a:gdLst>
              <a:gd name="connsiteX0" fmla="*/ 1428750 w 1800225"/>
              <a:gd name="connsiteY0" fmla="*/ 0 h 1900237"/>
              <a:gd name="connsiteX1" fmla="*/ 1800225 w 1800225"/>
              <a:gd name="connsiteY1" fmla="*/ 1624012 h 1900237"/>
              <a:gd name="connsiteX2" fmla="*/ 1676400 w 1800225"/>
              <a:gd name="connsiteY2" fmla="*/ 1900237 h 1900237"/>
              <a:gd name="connsiteX3" fmla="*/ 119062 w 1800225"/>
              <a:gd name="connsiteY3" fmla="*/ 1900237 h 1900237"/>
              <a:gd name="connsiteX4" fmla="*/ 0 w 1800225"/>
              <a:gd name="connsiteY4" fmla="*/ 1633537 h 1900237"/>
              <a:gd name="connsiteX5" fmla="*/ 385762 w 1800225"/>
              <a:gd name="connsiteY5" fmla="*/ 9525 h 1900237"/>
              <a:gd name="connsiteX6" fmla="*/ 1428750 w 1800225"/>
              <a:gd name="connsiteY6" fmla="*/ 0 h 1900237"/>
              <a:gd name="connsiteX0" fmla="*/ 1428750 w 1800225"/>
              <a:gd name="connsiteY0" fmla="*/ 0 h 1995487"/>
              <a:gd name="connsiteX1" fmla="*/ 1800225 w 1800225"/>
              <a:gd name="connsiteY1" fmla="*/ 1624012 h 1995487"/>
              <a:gd name="connsiteX2" fmla="*/ 1676400 w 1800225"/>
              <a:gd name="connsiteY2" fmla="*/ 1900237 h 1995487"/>
              <a:gd name="connsiteX3" fmla="*/ 119062 w 1800225"/>
              <a:gd name="connsiteY3" fmla="*/ 1900237 h 1995487"/>
              <a:gd name="connsiteX4" fmla="*/ 0 w 1800225"/>
              <a:gd name="connsiteY4" fmla="*/ 1633537 h 1995487"/>
              <a:gd name="connsiteX5" fmla="*/ 385762 w 1800225"/>
              <a:gd name="connsiteY5" fmla="*/ 9525 h 1995487"/>
              <a:gd name="connsiteX6" fmla="*/ 1428750 w 1800225"/>
              <a:gd name="connsiteY6" fmla="*/ 0 h 1995487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  <a:gd name="connsiteX0" fmla="*/ 1428750 w 1800225"/>
              <a:gd name="connsiteY0" fmla="*/ 0 h 2050446"/>
              <a:gd name="connsiteX1" fmla="*/ 1800225 w 1800225"/>
              <a:gd name="connsiteY1" fmla="*/ 1624012 h 2050446"/>
              <a:gd name="connsiteX2" fmla="*/ 1676400 w 1800225"/>
              <a:gd name="connsiteY2" fmla="*/ 1900237 h 2050446"/>
              <a:gd name="connsiteX3" fmla="*/ 119062 w 1800225"/>
              <a:gd name="connsiteY3" fmla="*/ 1900237 h 2050446"/>
              <a:gd name="connsiteX4" fmla="*/ 0 w 1800225"/>
              <a:gd name="connsiteY4" fmla="*/ 1633537 h 2050446"/>
              <a:gd name="connsiteX5" fmla="*/ 385762 w 1800225"/>
              <a:gd name="connsiteY5" fmla="*/ 9525 h 2050446"/>
              <a:gd name="connsiteX6" fmla="*/ 1428750 w 1800225"/>
              <a:gd name="connsiteY6" fmla="*/ 0 h 205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0225" h="2050446">
                <a:moveTo>
                  <a:pt x="1428750" y="0"/>
                </a:moveTo>
                <a:cubicBezTo>
                  <a:pt x="1228725" y="693737"/>
                  <a:pt x="1495425" y="1320800"/>
                  <a:pt x="1800225" y="1624012"/>
                </a:cubicBezTo>
                <a:lnTo>
                  <a:pt x="1676400" y="1900237"/>
                </a:lnTo>
                <a:cubicBezTo>
                  <a:pt x="1138237" y="2114550"/>
                  <a:pt x="600075" y="2085975"/>
                  <a:pt x="119062" y="1900237"/>
                </a:cubicBezTo>
                <a:lnTo>
                  <a:pt x="0" y="1633537"/>
                </a:lnTo>
                <a:cubicBezTo>
                  <a:pt x="352425" y="1311275"/>
                  <a:pt x="538163" y="588962"/>
                  <a:pt x="385762" y="9525"/>
                </a:cubicBezTo>
                <a:cubicBezTo>
                  <a:pt x="528638" y="139700"/>
                  <a:pt x="1428750" y="98425"/>
                  <a:pt x="142875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  <a:alpha val="60000"/>
                </a:schemeClr>
              </a:gs>
              <a:gs pos="84000">
                <a:schemeClr val="bg1">
                  <a:lumMod val="50000"/>
                  <a:alpha val="60000"/>
                </a:schemeClr>
              </a:gs>
              <a:gs pos="57000">
                <a:srgbClr val="FFFFFF">
                  <a:alpha val="60000"/>
                </a:srgbClr>
              </a:gs>
              <a:gs pos="23000">
                <a:schemeClr val="bg1">
                  <a:lumMod val="50000"/>
                  <a:alpha val="60000"/>
                </a:schemeClr>
              </a:gs>
              <a:gs pos="100000">
                <a:schemeClr val="bg1">
                  <a:lumMod val="50000"/>
                  <a:alpha val="60000"/>
                </a:schemeClr>
              </a:gs>
            </a:gsLst>
            <a:lin ang="0" scaled="1"/>
            <a:tileRect/>
          </a:gra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05" name="TextBox - Cooling tower"/>
          <p:cNvSpPr txBox="1"/>
          <p:nvPr/>
        </p:nvSpPr>
        <p:spPr>
          <a:xfrm>
            <a:off x="7410454" y="2457381"/>
            <a:ext cx="102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FFFF00"/>
                </a:solidFill>
                <a:effectLst>
                  <a:outerShdw blurRad="50800" dist="38100" dir="16200000" rotWithShape="0">
                    <a:prstClr val="black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dirty="0">
                <a:solidFill>
                  <a:prstClr val="black"/>
                </a:solidFill>
                <a:effectLst/>
              </a:rPr>
              <a:t>Cooling </a:t>
            </a:r>
          </a:p>
          <a:p>
            <a:pPr algn="ctr"/>
            <a:r>
              <a:rPr lang="en-US" dirty="0">
                <a:solidFill>
                  <a:prstClr val="black"/>
                </a:solidFill>
                <a:effectLst/>
              </a:rPr>
              <a:t>tower</a:t>
            </a:r>
            <a:endParaRPr lang="en-IN" dirty="0">
              <a:solidFill>
                <a:prstClr val="black"/>
              </a:solidFill>
              <a:effectLst/>
            </a:endParaRPr>
          </a:p>
        </p:txBody>
      </p:sp>
      <p:sp>
        <p:nvSpPr>
          <p:cNvPr id="306" name="TextBox - Cooling tower"/>
          <p:cNvSpPr txBox="1"/>
          <p:nvPr/>
        </p:nvSpPr>
        <p:spPr>
          <a:xfrm>
            <a:off x="5575300" y="3592096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b="1">
                <a:solidFill>
                  <a:srgbClr val="FFFF00"/>
                </a:solidFill>
                <a:effectLst>
                  <a:outerShdw blurRad="50800" dist="38100" dir="16200000" rotWithShape="0">
                    <a:prstClr val="black"/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defRPr>
            </a:lvl1pPr>
          </a:lstStyle>
          <a:p>
            <a:pPr algn="ctr"/>
            <a:r>
              <a:rPr lang="en-US" dirty="0" smtClean="0">
                <a:solidFill>
                  <a:prstClr val="black"/>
                </a:solidFill>
                <a:effectLst/>
              </a:rPr>
              <a:t>Warm Water</a:t>
            </a:r>
            <a:endParaRPr lang="en-IN" dirty="0">
              <a:solidFill>
                <a:prstClr val="black"/>
              </a:solidFill>
              <a:effectLst/>
            </a:endParaRPr>
          </a:p>
        </p:txBody>
      </p:sp>
      <p:sp>
        <p:nvSpPr>
          <p:cNvPr id="307" name="Up Arrow 306"/>
          <p:cNvSpPr/>
          <p:nvPr/>
        </p:nvSpPr>
        <p:spPr>
          <a:xfrm>
            <a:off x="4567171" y="3881341"/>
            <a:ext cx="118587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08" name="Up Arrow 307"/>
          <p:cNvSpPr/>
          <p:nvPr/>
        </p:nvSpPr>
        <p:spPr>
          <a:xfrm rot="5400000" flipH="1">
            <a:off x="4746760" y="3440263"/>
            <a:ext cx="111564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309" name="Up Arrow 308"/>
          <p:cNvSpPr/>
          <p:nvPr/>
        </p:nvSpPr>
        <p:spPr>
          <a:xfrm rot="16200000">
            <a:off x="7576848" y="4072784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10" name="Up Arrow 309"/>
          <p:cNvSpPr/>
          <p:nvPr/>
        </p:nvSpPr>
        <p:spPr>
          <a:xfrm rot="16200000">
            <a:off x="7145048" y="4071932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11" name="Up Arrow 310"/>
          <p:cNvSpPr/>
          <p:nvPr/>
        </p:nvSpPr>
        <p:spPr>
          <a:xfrm rot="16200000">
            <a:off x="6713248" y="4071080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12" name="Up Arrow 311"/>
          <p:cNvSpPr/>
          <p:nvPr/>
        </p:nvSpPr>
        <p:spPr>
          <a:xfrm rot="16200000">
            <a:off x="6281448" y="4070228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13" name="Up Arrow 312"/>
          <p:cNvSpPr/>
          <p:nvPr/>
        </p:nvSpPr>
        <p:spPr>
          <a:xfrm rot="16200000">
            <a:off x="5849648" y="4069376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14" name="Up Arrow 313"/>
          <p:cNvSpPr/>
          <p:nvPr/>
        </p:nvSpPr>
        <p:spPr>
          <a:xfrm rot="16200000">
            <a:off x="5417848" y="4068524"/>
            <a:ext cx="111564" cy="127139"/>
          </a:xfrm>
          <a:prstGeom prst="upArrow">
            <a:avLst/>
          </a:prstGeom>
          <a:solidFill>
            <a:srgbClr val="0070C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15" name="Up Arrow 314"/>
          <p:cNvSpPr/>
          <p:nvPr/>
        </p:nvSpPr>
        <p:spPr>
          <a:xfrm rot="16200000">
            <a:off x="4986048" y="4067672"/>
            <a:ext cx="111564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316" name="Up Arrow 315"/>
          <p:cNvSpPr/>
          <p:nvPr/>
        </p:nvSpPr>
        <p:spPr>
          <a:xfrm rot="5400000" flipH="1">
            <a:off x="5455948" y="3440263"/>
            <a:ext cx="111564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317" name="Up Arrow 316"/>
          <p:cNvSpPr/>
          <p:nvPr/>
        </p:nvSpPr>
        <p:spPr>
          <a:xfrm rot="5400000" flipH="1">
            <a:off x="6165136" y="3440263"/>
            <a:ext cx="111564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318" name="Up Arrow 317"/>
          <p:cNvSpPr/>
          <p:nvPr/>
        </p:nvSpPr>
        <p:spPr>
          <a:xfrm rot="5400000" flipH="1">
            <a:off x="6874324" y="3440263"/>
            <a:ext cx="111564" cy="127139"/>
          </a:xfrm>
          <a:prstGeom prst="upArrow">
            <a:avLst/>
          </a:prstGeom>
          <a:solidFill>
            <a:srgbClr val="FF3300"/>
          </a:solidFill>
          <a:ln w="127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6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-0.01481 L 0.00035 -0.0033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0.02222 -0.003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" y="-13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7 -0.01142 L 3.33333E-6 -4.07407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4 L 0.01389 0.02624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15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0.02222 -0.003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" y="-132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69136E-6 L 0.00209 -0.01821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92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4 0.02623 L -3.33333E-6 3.7037E-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" y="-132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389 0.00371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18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4 L -0.01111 0.01852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" y="-2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022E-16 L -0.01111 0.0037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" y="18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0.00555 -0.04074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317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7 0.01111 L -0.00782 0.0271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" y="80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1 0.02376 L 0.0125 -0.02747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56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3 L -0.01701 0.02623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15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2624 L -0.00521 0.01482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" y="-58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4 L 0.01389 0.02624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15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2624 L -0.00035 0.02963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" y="15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69136E-6 L 0.00209 -0.01821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92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4 0.02623 L -3.33333E-6 3.7037E-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" y="-132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22222E-6 L -0.00277 -0.01111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55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4 L -0.01111 0.01852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" y="-21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022E-16 L -0.01111 0.0037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" y="18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0.00555 -0.04074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317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7 0.01111 L -0.00782 0.0271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" y="80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1 0.02376 L 0.0125 -0.02747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56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1142 L 0.0151 0.02284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" y="55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3 L -0.01701 0.02623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15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0.02222 -0.0034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" y="-132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0.01142 L 0.00452 0.00802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185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4 L 0.01389 0.02624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" y="154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0.01961 0.04105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89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69136E-6 L 0.00209 -0.01821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92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4 0.02623 L -3.33333E-6 3.7037E-7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" y="-1327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01111 L -0.02049 -0.02222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" y="-55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4 L -0.01111 0.01852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" y="-216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022E-16 L -0.01111 0.0037 " pathEditMode="relative" rAng="0" ptsTypes="AA">
                                      <p:cBhvr>
                                        <p:cTn id="9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" y="18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0.00555 -0.04074 " pathEditMode="relative" rAng="0" ptsTypes="AA">
                                      <p:cBhvr>
                                        <p:cTn id="9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3179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7 0.01111 L -0.00782 0.0271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" y="802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1 0.02376 L 0.0125 -0.02747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562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3 L -0.01701 0.02623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15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339 L -0.01041 -0.00679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-185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0.02222 -0.0034 " pathEditMode="relative" rAng="0" ptsTypes="AA">
                                      <p:cBhvr>
                                        <p:cTn id="10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" y="-132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10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0.01562 0.01142 " pathEditMode="relative" rAng="0" ptsTypes="AA">
                                      <p:cBhvr>
                                        <p:cTn id="10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586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11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4 L 0.00382 -0.0034 " pathEditMode="relative" rAng="0" ptsTypes="AA">
                                      <p:cBhvr>
                                        <p:cTn id="1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1327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95062E-6 L 0.00208 -0.01821 " pathEditMode="relative" rAng="0" ptsTypes="AA">
                                      <p:cBhvr>
                                        <p:cTn id="1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926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4 0.02623 L -3.33333E-6 3.7037E-7 " pathEditMode="relative" rAng="0" ptsTypes="AA">
                                      <p:cBhvr>
                                        <p:cTn id="11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" y="-1327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389 0.00371 " pathEditMode="relative" rAng="0" ptsTypes="AA">
                                      <p:cBhvr>
                                        <p:cTn id="1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185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4 L -0.01111 0.01852 " pathEditMode="relative" rAng="0" ptsTypes="AA">
                                      <p:cBhvr>
                                        <p:cTn id="12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" y="-216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022E-16 L -0.01111 0.0037 " pathEditMode="relative" rAng="0" ptsTypes="AA">
                                      <p:cBhvr>
                                        <p:cTn id="12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" y="185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00173 -0.04444 " pathEditMode="relative" rAng="0" ptsTypes="AA">
                                      <p:cBhvr>
                                        <p:cTn id="1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2222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7 0.01111 L -0.00782 0.02716 " pathEditMode="relative" rAng="0" ptsTypes="AA">
                                      <p:cBhvr>
                                        <p:cTn id="12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" y="802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1 0.02376 L 0.0125 -0.02747 " pathEditMode="relative" rAng="0" ptsTypes="AA">
                                      <p:cBhvr>
                                        <p:cTn id="12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562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13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4 L -0.00694 -0.00339 " pathEditMode="relative" rAng="0" ptsTypes="AA">
                                      <p:cBhvr>
                                        <p:cTn id="13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7" y="-1327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16 0.00802 L -0.00868 0.00462 " pathEditMode="relative" rAng="0" ptsTypes="AA">
                                      <p:cBhvr>
                                        <p:cTn id="13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" y="-185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0.02222 -0.0034 " pathEditMode="relative" rAng="0" ptsTypes="AA">
                                      <p:cBhvr>
                                        <p:cTn id="13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" y="-1327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13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4 L 0.00816 -0.0034 " pathEditMode="relative" rAng="0" ptsTypes="AA">
                                      <p:cBhvr>
                                        <p:cTn id="14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27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14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-0.01198 0.01142 " pathEditMode="relative" rAng="0" ptsTypes="AA">
                                      <p:cBhvr>
                                        <p:cTn id="1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" y="-586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60494E-6 L -0.01198 0.01142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" y="556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4 0.02623 L -3.33333E-6 3.7037E-7 " pathEditMode="relative" rAng="0" ptsTypes="AA">
                                      <p:cBhvr>
                                        <p:cTn id="14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" y="-1327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389 0.00371 " pathEditMode="relative" rAng="0" ptsTypes="AA">
                                      <p:cBhvr>
                                        <p:cTn id="15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18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4 L -0.01111 0.01852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5" y="-216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022E-16 L -0.01111 0.0037 " pathEditMode="relative" rAng="0" ptsTypes="AA">
                                      <p:cBhvr>
                                        <p:cTn id="15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" y="185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8 0.02284 L 0.01649 -0.04074 " pathEditMode="relative" rAng="0" ptsTypes="AA">
                                      <p:cBhvr>
                                        <p:cTn id="15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3179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7 0.01111 L -0.00782 0.02716 " pathEditMode="relative" rAng="0" ptsTypes="AA">
                                      <p:cBhvr>
                                        <p:cTn id="15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" y="802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1 0.02376 L 0.0125 -0.02747 " pathEditMode="relative" rAng="0" ptsTypes="AA">
                                      <p:cBhvr>
                                        <p:cTn id="16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2562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8025E-6 L 0.00798 0.02284 " pathEditMode="relative" rAng="0" ptsTypes="AA">
                                      <p:cBhvr>
                                        <p:cTn id="16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" y="1142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9 0.02283 L -0.01701 0.02623 " pathEditMode="relative" rAng="0" ptsTypes="AA">
                                      <p:cBhvr>
                                        <p:cTn id="16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8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3.7037E-6 L 0.0783 3.7037E-6 " pathEditMode="relative" rAng="0" ptsTypes="AA">
                                      <p:cBhvr>
                                        <p:cTn id="18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0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7.40741E-7 L 0.00018 -0.11327 " pathEditMode="relative" rAng="0" ptsTypes="AA">
                                      <p:cBhvr>
                                        <p:cTn id="19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79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97531E-6 L 0.02274 -1.97531E-6 " pathEditMode="relative" rAng="0" ptsTypes="AA">
                                      <p:cBhvr>
                                        <p:cTn id="19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" y="0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4.69136E-6 L -0.00122 0.14475 " pathEditMode="relative" rAng="0" ptsTypes="AA">
                                      <p:cBhvr>
                                        <p:cTn id="194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7222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-0.00018 0.14475 " pathEditMode="relative" rAng="0" ptsTypes="AA">
                                      <p:cBhvr>
                                        <p:cTn id="19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7222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6.17284E-7 L -0.05399 0.00093 " pathEditMode="relative" rAng="0" ptsTypes="AA">
                                      <p:cBhvr>
                                        <p:cTn id="19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31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6.17284E-7 L -0.05399 0.00093 " pathEditMode="relative" rAng="0" ptsTypes="AA">
                                      <p:cBhvr>
                                        <p:cTn id="20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31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23457E-7 L -0.07917 0.00123 " pathEditMode="relative" rAng="0" ptsTypes="AA">
                                      <p:cBhvr>
                                        <p:cTn id="202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62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31 L -0.00017 -0.15555 " pathEditMode="relative" rAng="0" ptsTypes="AA">
                                      <p:cBhvr>
                                        <p:cTn id="20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78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 3.20988E-6 L 0.02605 3.20988E-6 " pathEditMode="relative" rAng="0" ptsTypes="AA">
                                      <p:cBhvr>
                                        <p:cTn id="206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0.0037 L -3.61111E-6 -0.03303 " pathEditMode="relative" rAng="0" ptsTypes="AA">
                                      <p:cBhvr>
                                        <p:cTn id="22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852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3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.00155 L 0.08195 -0.00216 " pathEditMode="relative" rAng="0" ptsTypes="AA">
                                      <p:cBhvr>
                                        <p:cTn id="237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185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0.08611 0.00216 " pathEditMode="relative" rAng="0" ptsTypes="AA">
                                      <p:cBhvr>
                                        <p:cTn id="23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93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124 L -0.0007 0.0571 " pathEditMode="relative" rAng="0" ptsTypes="AA">
                                      <p:cBhvr>
                                        <p:cTn id="241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901"/>
                                    </p:animMotion>
                                  </p:childTnLst>
                                </p:cTn>
                              </p:par>
                              <p:par>
                                <p:cTn id="242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2222E-6 L -0.03732 0.00093 " pathEditMode="relative" rAng="0" ptsTypes="AA">
                                      <p:cBhvr>
                                        <p:cTn id="24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31"/>
                                    </p:animMotion>
                                  </p:childTnLst>
                                </p:cTn>
                              </p:par>
                              <p:par>
                                <p:cTn id="244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2222E-6 L -0.03732 0.00093 " pathEditMode="relative" rAng="0" ptsTypes="AA">
                                      <p:cBhvr>
                                        <p:cTn id="24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31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93827E-6 L -0.00122 -0.10833 " pathEditMode="relative" rAng="0" ptsTypes="AA">
                                      <p:cBhvr>
                                        <p:cTn id="24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5432"/>
                                    </p:animMotion>
                                  </p:childTnLst>
                                </p:cTn>
                              </p:par>
                              <p:par>
                                <p:cTn id="24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58025E-6 L -0.00052 -0.10339 " pathEditMode="relative" rAng="0" ptsTypes="AA">
                                      <p:cBhvr>
                                        <p:cTn id="249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5185"/>
                                    </p:animMotion>
                                  </p:childTnLst>
                                </p:cTn>
                              </p:par>
                              <p:par>
                                <p:cTn id="250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09877E-6 L -0.0519 -0.00031 " pathEditMode="relative" rAng="0" ptsTypes="AA">
                                      <p:cBhvr>
                                        <p:cTn id="25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ntr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3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124 L -0.0007 0.0571 " pathEditMode="relative" rAng="0" ptsTypes="AA">
                                      <p:cBhvr>
                                        <p:cTn id="28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901"/>
                                    </p:animMotion>
                                  </p:childTnLst>
                                </p:cTn>
                              </p:par>
                              <p:par>
                                <p:cTn id="288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124 L -0.0007 0.0571 " pathEditMode="relative" rAng="0" ptsTypes="AA">
                                      <p:cBhvr>
                                        <p:cTn id="28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901"/>
                                    </p:animMotion>
                                  </p:childTnLst>
                                </p:cTn>
                              </p:par>
                              <p:par>
                                <p:cTn id="290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124 L -0.0007 0.0571 " pathEditMode="relative" rAng="0" ptsTypes="AA">
                                      <p:cBhvr>
                                        <p:cTn id="29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901"/>
                                    </p:animMotion>
                                  </p:childTnLst>
                                </p:cTn>
                              </p:par>
                              <p:par>
                                <p:cTn id="292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124 L -0.0007 0.0571 " pathEditMode="relative" rAng="0" ptsTypes="AA">
                                      <p:cBhvr>
                                        <p:cTn id="29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901"/>
                                    </p:animMotion>
                                  </p:childTnLst>
                                </p:cTn>
                              </p:par>
                              <p:par>
                                <p:cTn id="294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124 L -0.0007 0.0571 " pathEditMode="relative" rAng="0" ptsTypes="AA">
                                      <p:cBhvr>
                                        <p:cTn id="295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0.00246 L 0.00087 -0.05896 " pathEditMode="relative" rAng="0" ptsTypes="AA">
                                      <p:cBhvr>
                                        <p:cTn id="344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3086"/>
                                    </p:animMotion>
                                  </p:childTnLst>
                                </p:cTn>
                              </p:par>
                              <p:par>
                                <p:cTn id="345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.00155 L 0.08195 -0.00216 " pathEditMode="relative" rAng="0" ptsTypes="AA">
                                      <p:cBhvr>
                                        <p:cTn id="346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185"/>
                                    </p:animMotion>
                                  </p:childTnLst>
                                </p:cTn>
                              </p:par>
                              <p:par>
                                <p:cTn id="347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2222E-6 L -0.03732 0.00093 " pathEditMode="relative" rAng="0" ptsTypes="AA">
                                      <p:cBhvr>
                                        <p:cTn id="348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31"/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2222E-6 L -0.03732 0.00093 " pathEditMode="relative" rAng="0" ptsTypes="AA">
                                      <p:cBhvr>
                                        <p:cTn id="350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31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2222E-6 L -0.03732 0.00093 " pathEditMode="relative" rAng="0" ptsTypes="AA">
                                      <p:cBhvr>
                                        <p:cTn id="352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31"/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2222E-6 L -0.03732 0.00093 " pathEditMode="relative" rAng="0" ptsTypes="AA">
                                      <p:cBhvr>
                                        <p:cTn id="354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31"/>
                                    </p:animMotion>
                                  </p:childTnLst>
                                </p:cTn>
                              </p:par>
                              <p:par>
                                <p:cTn id="355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2222E-6 L -0.03732 0.00093 " pathEditMode="relative" rAng="0" ptsTypes="AA">
                                      <p:cBhvr>
                                        <p:cTn id="356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31"/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2222E-6 L -0.03732 0.00093 " pathEditMode="relative" rAng="0" ptsTypes="AA">
                                      <p:cBhvr>
                                        <p:cTn id="358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31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35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2222E-6 L -0.03732 0.00093 " pathEditMode="relative" rAng="0" ptsTypes="AA">
                                      <p:cBhvr>
                                        <p:cTn id="360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31"/>
                                    </p:animMotion>
                                  </p:childTnLst>
                                </p:cTn>
                              </p:par>
                              <p:par>
                                <p:cTn id="361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.00155 L 0.08195 -0.00216 " pathEditMode="relative" rAng="0" ptsTypes="AA">
                                      <p:cBhvr>
                                        <p:cTn id="362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185"/>
                                    </p:animMotion>
                                  </p:childTnLst>
                                </p:cTn>
                              </p:par>
                              <p:par>
                                <p:cTn id="363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.00155 L 0.08195 -0.00216 " pathEditMode="relative" rAng="0" ptsTypes="AA">
                                      <p:cBhvr>
                                        <p:cTn id="364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185"/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.00155 L 0.08195 -0.00216 " pathEditMode="relative" rAng="0" ptsTypes="AA">
                                      <p:cBhvr>
                                        <p:cTn id="366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 animBg="1"/>
      <p:bldP spid="273" grpId="1" animBg="1"/>
      <p:bldP spid="275" grpId="0" animBg="1"/>
      <p:bldP spid="275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276" grpId="0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32" grpId="0" animBg="1"/>
      <p:bldP spid="133" grpId="0" animBg="1"/>
      <p:bldP spid="13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4" grpId="0" animBg="1"/>
      <p:bldP spid="225" grpId="0" animBg="1"/>
      <p:bldP spid="226" grpId="0" animBg="1"/>
      <p:bldP spid="227" grpId="0" animBg="1"/>
      <p:bldP spid="228" grpId="0" animBg="1"/>
      <p:bldP spid="274" grpId="0" animBg="1"/>
      <p:bldP spid="274" grpId="1" animBg="1"/>
      <p:bldP spid="282" grpId="0" animBg="1"/>
      <p:bldP spid="283" grpId="0" animBg="1"/>
      <p:bldP spid="284" grpId="0"/>
      <p:bldP spid="285" grpId="0"/>
      <p:bldP spid="286" grpId="0" animBg="1"/>
      <p:bldP spid="303" grpId="0" animBg="1"/>
      <p:bldP spid="304" grpId="0" animBg="1"/>
      <p:bldP spid="305" grpId="0"/>
      <p:bldP spid="306" grpId="0"/>
      <p:bldP spid="306" grpId="1"/>
      <p:bldP spid="307" grpId="0" animBg="1"/>
      <p:bldP spid="307" grpId="1" animBg="1"/>
      <p:bldP spid="308" grpId="0" animBg="1"/>
      <p:bldP spid="308" grpId="1" animBg="1"/>
      <p:bldP spid="309" grpId="0" animBg="1"/>
      <p:bldP spid="309" grpId="1" animBg="1"/>
      <p:bldP spid="310" grpId="0" animBg="1"/>
      <p:bldP spid="310" grpId="1" animBg="1"/>
      <p:bldP spid="311" grpId="0" animBg="1"/>
      <p:bldP spid="311" grpId="1" animBg="1"/>
      <p:bldP spid="312" grpId="0" animBg="1"/>
      <p:bldP spid="312" grpId="1" animBg="1"/>
      <p:bldP spid="313" grpId="0" animBg="1"/>
      <p:bldP spid="313" grpId="1" animBg="1"/>
      <p:bldP spid="314" grpId="0" animBg="1"/>
      <p:bldP spid="314" grpId="1" animBg="1"/>
      <p:bldP spid="315" grpId="0" animBg="1"/>
      <p:bldP spid="315" grpId="1" animBg="1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224f08dfbf0f992ef4cea93afb5d9f738fc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prstTxWarp prst="textTriangleInverted">
          <a:avLst/>
        </a:prstTxWarp>
        <a:spAutoFit/>
      </a:bodyPr>
      <a:lstStyle>
        <a:defPPr algn="ctr">
          <a:defRPr sz="4400" b="1" i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ookman Old Style" panose="02050604050505020204" pitchFamily="18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2264</TotalTime>
  <Words>773</Words>
  <Application>Microsoft Office PowerPoint</Application>
  <PresentationFormat>On-screen Show (16:9)</PresentationFormat>
  <Paragraphs>243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Aharoni</vt:lpstr>
      <vt:lpstr>Arial</vt:lpstr>
      <vt:lpstr>Berlin Sans FB Demi</vt:lpstr>
      <vt:lpstr>Bookman Old Style</vt:lpstr>
      <vt:lpstr>Calibri</vt:lpstr>
      <vt:lpstr>Century Gothic</vt:lpstr>
      <vt:lpstr>Tw Cen MT</vt:lpstr>
      <vt:lpstr>Wingdings</vt:lpstr>
      <vt:lpstr>Office Theme</vt:lpstr>
      <vt:lpstr>6_Office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Printer &amp; Scanner</dc:creator>
  <cp:lastModifiedBy>T.S BORA</cp:lastModifiedBy>
  <cp:revision>167</cp:revision>
  <dcterms:created xsi:type="dcterms:W3CDTF">2006-08-16T00:00:00Z</dcterms:created>
  <dcterms:modified xsi:type="dcterms:W3CDTF">2022-04-25T03:26:28Z</dcterms:modified>
</cp:coreProperties>
</file>